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7" r:id="rId1"/>
  </p:sldMasterIdLst>
  <p:notesMasterIdLst>
    <p:notesMasterId r:id="rId29"/>
  </p:notesMasterIdLst>
  <p:sldIdLst>
    <p:sldId id="256" r:id="rId2"/>
    <p:sldId id="257" r:id="rId3"/>
    <p:sldId id="286"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5" r:id="rId28"/>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6A4BB-92EA-F90B-1F66-44A7036589DC}" v="17" dt="2021-02-14T21:03:14.081"/>
    <p1510:client id="{42C8F9AA-ED03-E345-AFB1-A044518E339B}" v="310" dt="2021-02-14T21:37:07.33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072"/>
        <p:guide pos="4096"/>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rante, Arlene" userId="S::arlene.amarante@lmunet.edu::9630d320-c80e-4f50-bd6e-b7e360baa8c5" providerId="AD" clId="Web-{853B4025-6C5C-B55E-261B-A53AEE3BD0AD}"/>
    <pc:docChg chg="modSld">
      <pc:chgData name="Amarante, Arlene" userId="S::arlene.amarante@lmunet.edu::9630d320-c80e-4f50-bd6e-b7e360baa8c5" providerId="AD" clId="Web-{853B4025-6C5C-B55E-261B-A53AEE3BD0AD}" dt="2019-10-17T10:44:43.168" v="12" actId="20577"/>
      <pc:docMkLst>
        <pc:docMk/>
      </pc:docMkLst>
      <pc:sldChg chg="modSp">
        <pc:chgData name="Amarante, Arlene" userId="S::arlene.amarante@lmunet.edu::9630d320-c80e-4f50-bd6e-b7e360baa8c5" providerId="AD" clId="Web-{853B4025-6C5C-B55E-261B-A53AEE3BD0AD}" dt="2019-10-17T10:43:44.980" v="6" actId="20577"/>
        <pc:sldMkLst>
          <pc:docMk/>
          <pc:sldMk cId="0" sldId="256"/>
        </pc:sldMkLst>
        <pc:spChg chg="mod">
          <ac:chgData name="Amarante, Arlene" userId="S::arlene.amarante@lmunet.edu::9630d320-c80e-4f50-bd6e-b7e360baa8c5" providerId="AD" clId="Web-{853B4025-6C5C-B55E-261B-A53AEE3BD0AD}" dt="2019-10-17T10:43:44.980" v="6" actId="20577"/>
          <ac:spMkLst>
            <pc:docMk/>
            <pc:sldMk cId="0" sldId="256"/>
            <ac:spMk id="135" creationId="{00000000-0000-0000-0000-000000000000}"/>
          </ac:spMkLst>
        </pc:spChg>
      </pc:sldChg>
      <pc:sldChg chg="modSp">
        <pc:chgData name="Amarante, Arlene" userId="S::arlene.amarante@lmunet.edu::9630d320-c80e-4f50-bd6e-b7e360baa8c5" providerId="AD" clId="Web-{853B4025-6C5C-B55E-261B-A53AEE3BD0AD}" dt="2019-10-17T10:44:43.168" v="12" actId="20577"/>
        <pc:sldMkLst>
          <pc:docMk/>
          <pc:sldMk cId="0" sldId="285"/>
        </pc:sldMkLst>
        <pc:spChg chg="mod">
          <ac:chgData name="Amarante, Arlene" userId="S::arlene.amarante@lmunet.edu::9630d320-c80e-4f50-bd6e-b7e360baa8c5" providerId="AD" clId="Web-{853B4025-6C5C-B55E-261B-A53AEE3BD0AD}" dt="2019-10-17T10:44:43.168" v="12" actId="20577"/>
          <ac:spMkLst>
            <pc:docMk/>
            <pc:sldMk cId="0" sldId="285"/>
            <ac:spMk id="346" creationId="{00000000-0000-0000-0000-000000000000}"/>
          </ac:spMkLst>
        </pc:spChg>
      </pc:sldChg>
    </pc:docChg>
  </pc:docChgLst>
  <pc:docChgLst>
    <pc:chgData name="Amarante, Arlene" userId="S::arlene.amarante@lmunet.edu::9630d320-c80e-4f50-bd6e-b7e360baa8c5" providerId="AD" clId="Web-{4A979630-B99D-7EBD-4E14-547AA2F534EE}"/>
    <pc:docChg chg="modSld">
      <pc:chgData name="Amarante, Arlene" userId="S::arlene.amarante@lmunet.edu::9630d320-c80e-4f50-bd6e-b7e360baa8c5" providerId="AD" clId="Web-{4A979630-B99D-7EBD-4E14-547AA2F534EE}" dt="2019-09-20T20:44:17.326" v="7" actId="20577"/>
      <pc:docMkLst>
        <pc:docMk/>
      </pc:docMkLst>
      <pc:sldChg chg="modSp">
        <pc:chgData name="Amarante, Arlene" userId="S::arlene.amarante@lmunet.edu::9630d320-c80e-4f50-bd6e-b7e360baa8c5" providerId="AD" clId="Web-{4A979630-B99D-7EBD-4E14-547AA2F534EE}" dt="2019-09-20T20:44:17.326" v="6" actId="20577"/>
        <pc:sldMkLst>
          <pc:docMk/>
          <pc:sldMk cId="0" sldId="256"/>
        </pc:sldMkLst>
        <pc:spChg chg="mod">
          <ac:chgData name="Amarante, Arlene" userId="S::arlene.amarante@lmunet.edu::9630d320-c80e-4f50-bd6e-b7e360baa8c5" providerId="AD" clId="Web-{4A979630-B99D-7EBD-4E14-547AA2F534EE}" dt="2019-09-20T20:44:17.326" v="6" actId="20577"/>
          <ac:spMkLst>
            <pc:docMk/>
            <pc:sldMk cId="0" sldId="256"/>
            <ac:spMk id="135" creationId="{00000000-0000-0000-0000-000000000000}"/>
          </ac:spMkLst>
        </pc:spChg>
      </pc:sldChg>
    </pc:docChg>
  </pc:docChgLst>
  <pc:docChgLst>
    <pc:chgData name="Amarante, Arlene" userId="S::arlene.amarante@lmunet.edu::9630d320-c80e-4f50-bd6e-b7e360baa8c5" providerId="AD" clId="Web-{EF8C4888-2165-D87E-B1E6-95CEE0BF650E}"/>
    <pc:docChg chg="modSld">
      <pc:chgData name="Amarante, Arlene" userId="S::arlene.amarante@lmunet.edu::9630d320-c80e-4f50-bd6e-b7e360baa8c5" providerId="AD" clId="Web-{EF8C4888-2165-D87E-B1E6-95CEE0BF650E}" dt="2019-09-20T22:07:16.445" v="1" actId="20577"/>
      <pc:docMkLst>
        <pc:docMk/>
      </pc:docMkLst>
      <pc:sldChg chg="modSp">
        <pc:chgData name="Amarante, Arlene" userId="S::arlene.amarante@lmunet.edu::9630d320-c80e-4f50-bd6e-b7e360baa8c5" providerId="AD" clId="Web-{EF8C4888-2165-D87E-B1E6-95CEE0BF650E}" dt="2019-09-20T22:07:16.445" v="0" actId="20577"/>
        <pc:sldMkLst>
          <pc:docMk/>
          <pc:sldMk cId="0" sldId="256"/>
        </pc:sldMkLst>
        <pc:spChg chg="mod">
          <ac:chgData name="Amarante, Arlene" userId="S::arlene.amarante@lmunet.edu::9630d320-c80e-4f50-bd6e-b7e360baa8c5" providerId="AD" clId="Web-{EF8C4888-2165-D87E-B1E6-95CEE0BF650E}" dt="2019-09-20T22:07:16.445" v="0" actId="20577"/>
          <ac:spMkLst>
            <pc:docMk/>
            <pc:sldMk cId="0" sldId="256"/>
            <ac:spMk id="135" creationId="{00000000-0000-0000-0000-000000000000}"/>
          </ac:spMkLst>
        </pc:spChg>
      </pc:sldChg>
    </pc:docChg>
  </pc:docChgLst>
  <pc:docChgLst>
    <pc:chgData name="Amarante, Arlene" userId="9630d320-c80e-4f50-bd6e-b7e360baa8c5" providerId="ADAL" clId="{42C8F9AA-ED03-E345-AFB1-A044518E339B}"/>
    <pc:docChg chg="undo custSel delSld modSld modMainMaster">
      <pc:chgData name="Amarante, Arlene" userId="9630d320-c80e-4f50-bd6e-b7e360baa8c5" providerId="ADAL" clId="{42C8F9AA-ED03-E345-AFB1-A044518E339B}" dt="2021-02-14T21:37:07.334" v="305" actId="16037"/>
      <pc:docMkLst>
        <pc:docMk/>
      </pc:docMkLst>
      <pc:sldChg chg="addSp delSp modSp mod setBg">
        <pc:chgData name="Amarante, Arlene" userId="9630d320-c80e-4f50-bd6e-b7e360baa8c5" providerId="ADAL" clId="{42C8F9AA-ED03-E345-AFB1-A044518E339B}" dt="2021-02-14T21:16:05.009" v="101" actId="26606"/>
        <pc:sldMkLst>
          <pc:docMk/>
          <pc:sldMk cId="0" sldId="256"/>
        </pc:sldMkLst>
        <pc:spChg chg="add del mod">
          <ac:chgData name="Amarante, Arlene" userId="9630d320-c80e-4f50-bd6e-b7e360baa8c5" providerId="ADAL" clId="{42C8F9AA-ED03-E345-AFB1-A044518E339B}" dt="2021-02-14T21:05:32.174" v="3" actId="26606"/>
          <ac:spMkLst>
            <pc:docMk/>
            <pc:sldMk cId="0" sldId="256"/>
            <ac:spMk id="3" creationId="{EABE63E7-710E-1240-BC9A-816A49C15E9D}"/>
          </ac:spMkLst>
        </pc:spChg>
        <pc:spChg chg="add del mod">
          <ac:chgData name="Amarante, Arlene" userId="9630d320-c80e-4f50-bd6e-b7e360baa8c5" providerId="ADAL" clId="{42C8F9AA-ED03-E345-AFB1-A044518E339B}" dt="2021-02-14T21:15:31.329" v="92" actId="478"/>
          <ac:spMkLst>
            <pc:docMk/>
            <pc:sldMk cId="0" sldId="256"/>
            <ac:spMk id="4" creationId="{A2207008-56B2-F845-95C6-2158BE4B4124}"/>
          </ac:spMkLst>
        </pc:spChg>
        <pc:spChg chg="add del mod">
          <ac:chgData name="Amarante, Arlene" userId="9630d320-c80e-4f50-bd6e-b7e360baa8c5" providerId="ADAL" clId="{42C8F9AA-ED03-E345-AFB1-A044518E339B}" dt="2021-02-14T21:15:46.475" v="97" actId="478"/>
          <ac:spMkLst>
            <pc:docMk/>
            <pc:sldMk cId="0" sldId="256"/>
            <ac:spMk id="5" creationId="{586E621A-6199-FD4E-BFA0-0D319F7BFCCD}"/>
          </ac:spMkLst>
        </pc:spChg>
        <pc:spChg chg="add del mod">
          <ac:chgData name="Amarante, Arlene" userId="9630d320-c80e-4f50-bd6e-b7e360baa8c5" providerId="ADAL" clId="{42C8F9AA-ED03-E345-AFB1-A044518E339B}" dt="2021-02-14T21:15:56.294" v="100" actId="478"/>
          <ac:spMkLst>
            <pc:docMk/>
            <pc:sldMk cId="0" sldId="256"/>
            <ac:spMk id="76" creationId="{36C4B28A-A1B3-4610-85D0-FACE6E7EDF1F}"/>
          </ac:spMkLst>
        </pc:spChg>
        <pc:spChg chg="add del mod">
          <ac:chgData name="Amarante, Arlene" userId="9630d320-c80e-4f50-bd6e-b7e360baa8c5" providerId="ADAL" clId="{42C8F9AA-ED03-E345-AFB1-A044518E339B}" dt="2021-02-14T21:16:05.009" v="101" actId="26606"/>
          <ac:spMkLst>
            <pc:docMk/>
            <pc:sldMk cId="0" sldId="256"/>
            <ac:spMk id="78" creationId="{1E5C20ED-0834-47D6-AA37-7F2940CCE6C0}"/>
          </ac:spMkLst>
        </pc:spChg>
        <pc:spChg chg="add del mod">
          <ac:chgData name="Amarante, Arlene" userId="9630d320-c80e-4f50-bd6e-b7e360baa8c5" providerId="ADAL" clId="{42C8F9AA-ED03-E345-AFB1-A044518E339B}" dt="2021-02-14T21:15:21.215" v="88" actId="478"/>
          <ac:spMkLst>
            <pc:docMk/>
            <pc:sldMk cId="0" sldId="256"/>
            <ac:spMk id="80" creationId="{41974284-6CAB-46B8-9B9C-EAF16E71D0C0}"/>
          </ac:spMkLst>
        </pc:spChg>
        <pc:spChg chg="del">
          <ac:chgData name="Amarante, Arlene" userId="9630d320-c80e-4f50-bd6e-b7e360baa8c5" providerId="ADAL" clId="{42C8F9AA-ED03-E345-AFB1-A044518E339B}" dt="2021-02-14T21:05:32.174" v="3" actId="26606"/>
          <ac:spMkLst>
            <pc:docMk/>
            <pc:sldMk cId="0" sldId="256"/>
            <ac:spMk id="132" creationId="{00000000-0000-0000-0000-000000000000}"/>
          </ac:spMkLst>
        </pc:spChg>
        <pc:spChg chg="del">
          <ac:chgData name="Amarante, Arlene" userId="9630d320-c80e-4f50-bd6e-b7e360baa8c5" providerId="ADAL" clId="{42C8F9AA-ED03-E345-AFB1-A044518E339B}" dt="2021-02-14T21:05:32.174" v="3" actId="26606"/>
          <ac:spMkLst>
            <pc:docMk/>
            <pc:sldMk cId="0" sldId="256"/>
            <ac:spMk id="133" creationId="{00000000-0000-0000-0000-000000000000}"/>
          </ac:spMkLst>
        </pc:spChg>
        <pc:spChg chg="mod">
          <ac:chgData name="Amarante, Arlene" userId="9630d320-c80e-4f50-bd6e-b7e360baa8c5" providerId="ADAL" clId="{42C8F9AA-ED03-E345-AFB1-A044518E339B}" dt="2021-02-14T21:16:05.009" v="101" actId="26606"/>
          <ac:spMkLst>
            <pc:docMk/>
            <pc:sldMk cId="0" sldId="256"/>
            <ac:spMk id="134" creationId="{00000000-0000-0000-0000-000000000000}"/>
          </ac:spMkLst>
        </pc:spChg>
        <pc:spChg chg="add">
          <ac:chgData name="Amarante, Arlene" userId="9630d320-c80e-4f50-bd6e-b7e360baa8c5" providerId="ADAL" clId="{42C8F9AA-ED03-E345-AFB1-A044518E339B}" dt="2021-02-14T21:16:05.009" v="101" actId="26606"/>
          <ac:spMkLst>
            <pc:docMk/>
            <pc:sldMk cId="0" sldId="256"/>
            <ac:spMk id="139" creationId="{A93898FF-D987-4B0E-BFB4-85F5EB356D4D}"/>
          </ac:spMkLst>
        </pc:spChg>
        <pc:spChg chg="add">
          <ac:chgData name="Amarante, Arlene" userId="9630d320-c80e-4f50-bd6e-b7e360baa8c5" providerId="ADAL" clId="{42C8F9AA-ED03-E345-AFB1-A044518E339B}" dt="2021-02-14T21:16:05.009" v="101" actId="26606"/>
          <ac:spMkLst>
            <pc:docMk/>
            <pc:sldMk cId="0" sldId="256"/>
            <ac:spMk id="141" creationId="{FEB84055-029C-4E86-8844-D05D96C024BC}"/>
          </ac:spMkLst>
        </pc:spChg>
        <pc:spChg chg="add">
          <ac:chgData name="Amarante, Arlene" userId="9630d320-c80e-4f50-bd6e-b7e360baa8c5" providerId="ADAL" clId="{42C8F9AA-ED03-E345-AFB1-A044518E339B}" dt="2021-02-14T21:16:05.009" v="101" actId="26606"/>
          <ac:spMkLst>
            <pc:docMk/>
            <pc:sldMk cId="0" sldId="256"/>
            <ac:spMk id="145" creationId="{799037F2-4CAF-446B-90DB-1480B247AA69}"/>
          </ac:spMkLst>
        </pc:spChg>
        <pc:spChg chg="add">
          <ac:chgData name="Amarante, Arlene" userId="9630d320-c80e-4f50-bd6e-b7e360baa8c5" providerId="ADAL" clId="{42C8F9AA-ED03-E345-AFB1-A044518E339B}" dt="2021-02-14T21:16:05.009" v="101" actId="26606"/>
          <ac:spMkLst>
            <pc:docMk/>
            <pc:sldMk cId="0" sldId="256"/>
            <ac:spMk id="147" creationId="{7128589C-AF3D-49CF-BD92-C1D1D2F5387F}"/>
          </ac:spMkLst>
        </pc:spChg>
        <pc:picChg chg="del">
          <ac:chgData name="Amarante, Arlene" userId="9630d320-c80e-4f50-bd6e-b7e360baa8c5" providerId="ADAL" clId="{42C8F9AA-ED03-E345-AFB1-A044518E339B}" dt="2021-02-14T21:05:25.944" v="2" actId="478"/>
          <ac:picMkLst>
            <pc:docMk/>
            <pc:sldMk cId="0" sldId="256"/>
            <ac:picMk id="131" creationId="{00000000-0000-0000-0000-000000000000}"/>
          </ac:picMkLst>
        </pc:picChg>
        <pc:picChg chg="add del">
          <ac:chgData name="Amarante, Arlene" userId="9630d320-c80e-4f50-bd6e-b7e360baa8c5" providerId="ADAL" clId="{42C8F9AA-ED03-E345-AFB1-A044518E339B}" dt="2021-02-14T21:15:53.842" v="99" actId="478"/>
          <ac:picMkLst>
            <pc:docMk/>
            <pc:sldMk cId="0" sldId="256"/>
            <ac:picMk id="136" creationId="{6945B808-71A0-483C-AD9D-98E2D4F944EB}"/>
          </ac:picMkLst>
        </pc:picChg>
        <pc:picChg chg="add">
          <ac:chgData name="Amarante, Arlene" userId="9630d320-c80e-4f50-bd6e-b7e360baa8c5" providerId="ADAL" clId="{42C8F9AA-ED03-E345-AFB1-A044518E339B}" dt="2021-02-14T21:16:05.009" v="101" actId="26606"/>
          <ac:picMkLst>
            <pc:docMk/>
            <pc:sldMk cId="0" sldId="256"/>
            <ac:picMk id="143" creationId="{8A2842C0-6210-4FDB-B1FF-C14C927377FB}"/>
          </ac:picMkLst>
        </pc:picChg>
      </pc:sldChg>
      <pc:sldChg chg="addSp delSp modSp mod setBg setClrOvrMap delDesignElem">
        <pc:chgData name="Amarante, Arlene" userId="9630d320-c80e-4f50-bd6e-b7e360baa8c5" providerId="ADAL" clId="{42C8F9AA-ED03-E345-AFB1-A044518E339B}" dt="2021-02-14T21:37:07.334" v="305" actId="16037"/>
        <pc:sldMkLst>
          <pc:docMk/>
          <pc:sldMk cId="0" sldId="257"/>
        </pc:sldMkLst>
        <pc:spChg chg="add del mod">
          <ac:chgData name="Amarante, Arlene" userId="9630d320-c80e-4f50-bd6e-b7e360baa8c5" providerId="ADAL" clId="{42C8F9AA-ED03-E345-AFB1-A044518E339B}" dt="2021-02-14T21:06:02.108" v="5" actId="478"/>
          <ac:spMkLst>
            <pc:docMk/>
            <pc:sldMk cId="0" sldId="257"/>
            <ac:spMk id="3" creationId="{11E2CEFA-AD5C-5046-A338-B9953FC9168F}"/>
          </ac:spMkLst>
        </pc:spChg>
        <pc:spChg chg="add del mod">
          <ac:chgData name="Amarante, Arlene" userId="9630d320-c80e-4f50-bd6e-b7e360baa8c5" providerId="ADAL" clId="{42C8F9AA-ED03-E345-AFB1-A044518E339B}" dt="2021-02-14T21:06:18.252" v="10" actId="478"/>
          <ac:spMkLst>
            <pc:docMk/>
            <pc:sldMk cId="0" sldId="257"/>
            <ac:spMk id="5" creationId="{D91FCC09-D28F-DA43-AF2A-ACE2BBFA19E4}"/>
          </ac:spMkLst>
        </pc:spChg>
        <pc:spChg chg="add del">
          <ac:chgData name="Amarante, Arlene" userId="9630d320-c80e-4f50-bd6e-b7e360baa8c5" providerId="ADAL" clId="{42C8F9AA-ED03-E345-AFB1-A044518E339B}" dt="2021-02-14T21:09:45.275" v="49" actId="26606"/>
          <ac:spMkLst>
            <pc:docMk/>
            <pc:sldMk cId="0" sldId="257"/>
            <ac:spMk id="86" creationId="{6C4028FD-8BAA-4A19-BFDE-594D991B7552}"/>
          </ac:spMkLst>
        </pc:spChg>
        <pc:spChg chg="del mod">
          <ac:chgData name="Amarante, Arlene" userId="9630d320-c80e-4f50-bd6e-b7e360baa8c5" providerId="ADAL" clId="{42C8F9AA-ED03-E345-AFB1-A044518E339B}" dt="2021-02-14T21:06:25.948" v="12" actId="478"/>
          <ac:spMkLst>
            <pc:docMk/>
            <pc:sldMk cId="0" sldId="257"/>
            <ac:spMk id="138" creationId="{00000000-0000-0000-0000-000000000000}"/>
          </ac:spMkLst>
        </pc:spChg>
        <pc:spChg chg="del">
          <ac:chgData name="Amarante, Arlene" userId="9630d320-c80e-4f50-bd6e-b7e360baa8c5" providerId="ADAL" clId="{42C8F9AA-ED03-E345-AFB1-A044518E339B}" dt="2021-02-14T21:06:06.340" v="6" actId="478"/>
          <ac:spMkLst>
            <pc:docMk/>
            <pc:sldMk cId="0" sldId="257"/>
            <ac:spMk id="139" creationId="{00000000-0000-0000-0000-000000000000}"/>
          </ac:spMkLst>
        </pc:spChg>
        <pc:spChg chg="del mod">
          <ac:chgData name="Amarante, Arlene" userId="9630d320-c80e-4f50-bd6e-b7e360baa8c5" providerId="ADAL" clId="{42C8F9AA-ED03-E345-AFB1-A044518E339B}" dt="2021-02-14T21:07:27.996" v="33" actId="26606"/>
          <ac:spMkLst>
            <pc:docMk/>
            <pc:sldMk cId="0" sldId="257"/>
            <ac:spMk id="143" creationId="{00000000-0000-0000-0000-000000000000}"/>
          </ac:spMkLst>
        </pc:spChg>
        <pc:spChg chg="add del">
          <ac:chgData name="Amarante, Arlene" userId="9630d320-c80e-4f50-bd6e-b7e360baa8c5" providerId="ADAL" clId="{42C8F9AA-ED03-E345-AFB1-A044518E339B}" dt="2021-02-14T21:14:57.068" v="87" actId="26606"/>
          <ac:spMkLst>
            <pc:docMk/>
            <pc:sldMk cId="0" sldId="257"/>
            <ac:spMk id="151" creationId="{2B566528-1B12-4246-9431-5C2D7D081168}"/>
          </ac:spMkLst>
        </pc:spChg>
        <pc:spChg chg="add del">
          <ac:chgData name="Amarante, Arlene" userId="9630d320-c80e-4f50-bd6e-b7e360baa8c5" providerId="ADAL" clId="{42C8F9AA-ED03-E345-AFB1-A044518E339B}" dt="2021-02-14T21:09:45.166" v="48" actId="26606"/>
          <ac:spMkLst>
            <pc:docMk/>
            <pc:sldMk cId="0" sldId="257"/>
            <ac:spMk id="152" creationId="{9228552E-C8B1-4A80-8448-0787CE0FC704}"/>
          </ac:spMkLst>
        </pc:spChg>
        <pc:spChg chg="add del">
          <ac:chgData name="Amarante, Arlene" userId="9630d320-c80e-4f50-bd6e-b7e360baa8c5" providerId="ADAL" clId="{42C8F9AA-ED03-E345-AFB1-A044518E339B}" dt="2021-02-14T21:14:57.068" v="87" actId="26606"/>
          <ac:spMkLst>
            <pc:docMk/>
            <pc:sldMk cId="0" sldId="257"/>
            <ac:spMk id="153" creationId="{2E80C965-DB6D-4F81-9E9E-B027384D0BD6}"/>
          </ac:spMkLst>
        </pc:spChg>
        <pc:spChg chg="add del">
          <ac:chgData name="Amarante, Arlene" userId="9630d320-c80e-4f50-bd6e-b7e360baa8c5" providerId="ADAL" clId="{42C8F9AA-ED03-E345-AFB1-A044518E339B}" dt="2021-02-14T21:14:57.068" v="87" actId="26606"/>
          <ac:spMkLst>
            <pc:docMk/>
            <pc:sldMk cId="0" sldId="257"/>
            <ac:spMk id="155" creationId="{A580F890-B085-4E95-96AA-55AEBEC5CE6E}"/>
          </ac:spMkLst>
        </pc:spChg>
        <pc:spChg chg="add del">
          <ac:chgData name="Amarante, Arlene" userId="9630d320-c80e-4f50-bd6e-b7e360baa8c5" providerId="ADAL" clId="{42C8F9AA-ED03-E345-AFB1-A044518E339B}" dt="2021-02-14T21:14:57.068" v="87" actId="26606"/>
          <ac:spMkLst>
            <pc:docMk/>
            <pc:sldMk cId="0" sldId="257"/>
            <ac:spMk id="157" creationId="{D3F51FEB-38FB-4F6C-9F7B-2F2AFAB65463}"/>
          </ac:spMkLst>
        </pc:spChg>
        <pc:spChg chg="add del">
          <ac:chgData name="Amarante, Arlene" userId="9630d320-c80e-4f50-bd6e-b7e360baa8c5" providerId="ADAL" clId="{42C8F9AA-ED03-E345-AFB1-A044518E339B}" dt="2021-02-14T21:14:57.068" v="87" actId="26606"/>
          <ac:spMkLst>
            <pc:docMk/>
            <pc:sldMk cId="0" sldId="257"/>
            <ac:spMk id="159" creationId="{1E547BA6-BAE0-43BB-A7CA-60F69CE252F0}"/>
          </ac:spMkLst>
        </pc:spChg>
        <pc:grpChg chg="del mod ord">
          <ac:chgData name="Amarante, Arlene" userId="9630d320-c80e-4f50-bd6e-b7e360baa8c5" providerId="ADAL" clId="{42C8F9AA-ED03-E345-AFB1-A044518E339B}" dt="2021-02-14T21:07:19.678" v="32" actId="478"/>
          <ac:grpSpMkLst>
            <pc:docMk/>
            <pc:sldMk cId="0" sldId="257"/>
            <ac:grpSpMk id="142" creationId="{00000000-0000-0000-0000-000000000000}"/>
          </ac:grpSpMkLst>
        </pc:grpChg>
        <pc:graphicFrameChg chg="add del mod modGraphic">
          <ac:chgData name="Amarante, Arlene" userId="9630d320-c80e-4f50-bd6e-b7e360baa8c5" providerId="ADAL" clId="{42C8F9AA-ED03-E345-AFB1-A044518E339B}" dt="2021-02-14T21:09:45.275" v="49" actId="26606"/>
          <ac:graphicFrameMkLst>
            <pc:docMk/>
            <pc:sldMk cId="0" sldId="257"/>
            <ac:graphicFrameMk id="145" creationId="{7B27CD3A-B475-4DAF-A996-DE9AB79E8E47}"/>
          </ac:graphicFrameMkLst>
        </pc:graphicFrameChg>
        <pc:graphicFrameChg chg="add del">
          <ac:chgData name="Amarante, Arlene" userId="9630d320-c80e-4f50-bd6e-b7e360baa8c5" providerId="ADAL" clId="{42C8F9AA-ED03-E345-AFB1-A044518E339B}" dt="2021-02-14T21:09:45.166" v="48" actId="26606"/>
          <ac:graphicFrameMkLst>
            <pc:docMk/>
            <pc:sldMk cId="0" sldId="257"/>
            <ac:graphicFrameMk id="147" creationId="{E618F3FC-3853-4072-B91D-C8F44F15B6AD}"/>
          </ac:graphicFrameMkLst>
        </pc:graphicFrameChg>
        <pc:graphicFrameChg chg="add mod modGraphic">
          <ac:chgData name="Amarante, Arlene" userId="9630d320-c80e-4f50-bd6e-b7e360baa8c5" providerId="ADAL" clId="{42C8F9AA-ED03-E345-AFB1-A044518E339B}" dt="2021-02-14T21:14:57.068" v="87" actId="26606"/>
          <ac:graphicFrameMkLst>
            <pc:docMk/>
            <pc:sldMk cId="0" sldId="257"/>
            <ac:graphicFrameMk id="156" creationId="{7B27CD3A-B475-4DAF-A996-DE9AB79E8E47}"/>
          </ac:graphicFrameMkLst>
        </pc:graphicFrameChg>
        <pc:picChg chg="del">
          <ac:chgData name="Amarante, Arlene" userId="9630d320-c80e-4f50-bd6e-b7e360baa8c5" providerId="ADAL" clId="{42C8F9AA-ED03-E345-AFB1-A044518E339B}" dt="2021-02-14T21:05:58.419" v="4" actId="478"/>
          <ac:picMkLst>
            <pc:docMk/>
            <pc:sldMk cId="0" sldId="257"/>
            <ac:picMk id="137" creationId="{00000000-0000-0000-0000-000000000000}"/>
          </ac:picMkLst>
        </pc:picChg>
        <pc:picChg chg="add del">
          <ac:chgData name="Amarante, Arlene" userId="9630d320-c80e-4f50-bd6e-b7e360baa8c5" providerId="ADAL" clId="{42C8F9AA-ED03-E345-AFB1-A044518E339B}" dt="2021-02-14T21:09:45.166" v="48" actId="26606"/>
          <ac:picMkLst>
            <pc:docMk/>
            <pc:sldMk cId="0" sldId="257"/>
            <ac:picMk id="148" creationId="{365A7074-6CD7-469E-8783-AA98BEFF405A}"/>
          </ac:picMkLst>
        </pc:picChg>
        <pc:picChg chg="add del mod">
          <ac:chgData name="Amarante, Arlene" userId="9630d320-c80e-4f50-bd6e-b7e360baa8c5" providerId="ADAL" clId="{42C8F9AA-ED03-E345-AFB1-A044518E339B}" dt="2021-02-14T21:37:07.334" v="305" actId="16037"/>
          <ac:picMkLst>
            <pc:docMk/>
            <pc:sldMk cId="0" sldId="257"/>
            <ac:picMk id="154" creationId="{1B0FDA02-A6DD-4F35-A979-3AF38A94A14B}"/>
          </ac:picMkLst>
        </pc:picChg>
      </pc:sldChg>
      <pc:sldChg chg="addSp delSp modSp mod setBg">
        <pc:chgData name="Amarante, Arlene" userId="9630d320-c80e-4f50-bd6e-b7e360baa8c5" providerId="ADAL" clId="{42C8F9AA-ED03-E345-AFB1-A044518E339B}" dt="2021-02-14T21:12:38.602" v="64" actId="26606"/>
        <pc:sldMkLst>
          <pc:docMk/>
          <pc:sldMk cId="0" sldId="258"/>
        </pc:sldMkLst>
        <pc:spChg chg="add del mod">
          <ac:chgData name="Amarante, Arlene" userId="9630d320-c80e-4f50-bd6e-b7e360baa8c5" providerId="ADAL" clId="{42C8F9AA-ED03-E345-AFB1-A044518E339B}" dt="2021-02-14T21:10:34.456" v="54" actId="478"/>
          <ac:spMkLst>
            <pc:docMk/>
            <pc:sldMk cId="0" sldId="258"/>
            <ac:spMk id="3" creationId="{DDC099C2-11FD-E942-9069-ABDEDFFA3A69}"/>
          </ac:spMkLst>
        </pc:spChg>
        <pc:spChg chg="add del">
          <ac:chgData name="Amarante, Arlene" userId="9630d320-c80e-4f50-bd6e-b7e360baa8c5" providerId="ADAL" clId="{42C8F9AA-ED03-E345-AFB1-A044518E339B}" dt="2021-02-14T21:11:12.004" v="60" actId="26606"/>
          <ac:spMkLst>
            <pc:docMk/>
            <pc:sldMk cId="0" sldId="258"/>
            <ac:spMk id="92" creationId="{6DDA8CE9-E0A6-4FF2-823D-D08607606DC2}"/>
          </ac:spMkLst>
        </pc:spChg>
        <pc:spChg chg="add del">
          <ac:chgData name="Amarante, Arlene" userId="9630d320-c80e-4f50-bd6e-b7e360baa8c5" providerId="ADAL" clId="{42C8F9AA-ED03-E345-AFB1-A044518E339B}" dt="2021-02-14T21:11:12.004" v="60" actId="26606"/>
          <ac:spMkLst>
            <pc:docMk/>
            <pc:sldMk cId="0" sldId="258"/>
            <ac:spMk id="94" creationId="{11195564-33B9-434B-9641-764F5905A56F}"/>
          </ac:spMkLst>
        </pc:spChg>
        <pc:spChg chg="add">
          <ac:chgData name="Amarante, Arlene" userId="9630d320-c80e-4f50-bd6e-b7e360baa8c5" providerId="ADAL" clId="{42C8F9AA-ED03-E345-AFB1-A044518E339B}" dt="2021-02-14T21:12:38.602" v="64" actId="26606"/>
          <ac:spMkLst>
            <pc:docMk/>
            <pc:sldMk cId="0" sldId="258"/>
            <ac:spMk id="106" creationId="{7DE75D4A-0965-4973-BE75-DECCAC9A9614}"/>
          </ac:spMkLst>
        </pc:spChg>
        <pc:spChg chg="del mod">
          <ac:chgData name="Amarante, Arlene" userId="9630d320-c80e-4f50-bd6e-b7e360baa8c5" providerId="ADAL" clId="{42C8F9AA-ED03-E345-AFB1-A044518E339B}" dt="2021-02-14T21:10:50.503" v="56" actId="26606"/>
          <ac:spMkLst>
            <pc:docMk/>
            <pc:sldMk cId="0" sldId="258"/>
            <ac:spMk id="146" creationId="{00000000-0000-0000-0000-000000000000}"/>
          </ac:spMkLst>
        </pc:spChg>
        <pc:spChg chg="mod">
          <ac:chgData name="Amarante, Arlene" userId="9630d320-c80e-4f50-bd6e-b7e360baa8c5" providerId="ADAL" clId="{42C8F9AA-ED03-E345-AFB1-A044518E339B}" dt="2021-02-14T21:12:38.602" v="64" actId="26606"/>
          <ac:spMkLst>
            <pc:docMk/>
            <pc:sldMk cId="0" sldId="258"/>
            <ac:spMk id="147" creationId="{00000000-0000-0000-0000-000000000000}"/>
          </ac:spMkLst>
        </pc:spChg>
        <pc:spChg chg="mod">
          <ac:chgData name="Amarante, Arlene" userId="9630d320-c80e-4f50-bd6e-b7e360baa8c5" providerId="ADAL" clId="{42C8F9AA-ED03-E345-AFB1-A044518E339B}" dt="2021-02-14T21:12:38.602" v="64" actId="26606"/>
          <ac:spMkLst>
            <pc:docMk/>
            <pc:sldMk cId="0" sldId="258"/>
            <ac:spMk id="151" creationId="{00000000-0000-0000-0000-000000000000}"/>
          </ac:spMkLst>
        </pc:spChg>
        <pc:spChg chg="add del">
          <ac:chgData name="Amarante, Arlene" userId="9630d320-c80e-4f50-bd6e-b7e360baa8c5" providerId="ADAL" clId="{42C8F9AA-ED03-E345-AFB1-A044518E339B}" dt="2021-02-14T21:11:11.986" v="59" actId="26606"/>
          <ac:spMkLst>
            <pc:docMk/>
            <pc:sldMk cId="0" sldId="258"/>
            <ac:spMk id="156" creationId="{18873D23-2DCF-4B31-A009-95721C06E8E1}"/>
          </ac:spMkLst>
        </pc:spChg>
        <pc:spChg chg="add del">
          <ac:chgData name="Amarante, Arlene" userId="9630d320-c80e-4f50-bd6e-b7e360baa8c5" providerId="ADAL" clId="{42C8F9AA-ED03-E345-AFB1-A044518E339B}" dt="2021-02-14T21:12:38.602" v="64" actId="26606"/>
          <ac:spMkLst>
            <pc:docMk/>
            <pc:sldMk cId="0" sldId="258"/>
            <ac:spMk id="157" creationId="{2B1D4F77-A17C-43D7-B7FA-545148E4E93D}"/>
          </ac:spMkLst>
        </pc:spChg>
        <pc:spChg chg="add del">
          <ac:chgData name="Amarante, Arlene" userId="9630d320-c80e-4f50-bd6e-b7e360baa8c5" providerId="ADAL" clId="{42C8F9AA-ED03-E345-AFB1-A044518E339B}" dt="2021-02-14T21:11:11.986" v="59" actId="26606"/>
          <ac:spMkLst>
            <pc:docMk/>
            <pc:sldMk cId="0" sldId="258"/>
            <ac:spMk id="158" creationId="{C13EF075-D4EF-4929-ADBC-91B27DA19955}"/>
          </ac:spMkLst>
        </pc:spChg>
        <pc:spChg chg="add">
          <ac:chgData name="Amarante, Arlene" userId="9630d320-c80e-4f50-bd6e-b7e360baa8c5" providerId="ADAL" clId="{42C8F9AA-ED03-E345-AFB1-A044518E339B}" dt="2021-02-14T21:12:38.602" v="64" actId="26606"/>
          <ac:spMkLst>
            <pc:docMk/>
            <pc:sldMk cId="0" sldId="258"/>
            <ac:spMk id="159" creationId="{0D7B6173-1D58-48E2-83CF-37350F315F75}"/>
          </ac:spMkLst>
        </pc:spChg>
        <pc:spChg chg="add">
          <ac:chgData name="Amarante, Arlene" userId="9630d320-c80e-4f50-bd6e-b7e360baa8c5" providerId="ADAL" clId="{42C8F9AA-ED03-E345-AFB1-A044518E339B}" dt="2021-02-14T21:12:38.602" v="64" actId="26606"/>
          <ac:spMkLst>
            <pc:docMk/>
            <pc:sldMk cId="0" sldId="258"/>
            <ac:spMk id="161" creationId="{2F36CA75-CFBF-4844-B719-8FE9EBADA9AF}"/>
          </ac:spMkLst>
        </pc:spChg>
        <pc:spChg chg="add">
          <ac:chgData name="Amarante, Arlene" userId="9630d320-c80e-4f50-bd6e-b7e360baa8c5" providerId="ADAL" clId="{42C8F9AA-ED03-E345-AFB1-A044518E339B}" dt="2021-02-14T21:12:38.602" v="64" actId="26606"/>
          <ac:spMkLst>
            <pc:docMk/>
            <pc:sldMk cId="0" sldId="258"/>
            <ac:spMk id="162" creationId="{3D4A84B9-E564-4DD0-97F8-DBF1C460C28A}"/>
          </ac:spMkLst>
        </pc:spChg>
        <pc:spChg chg="add">
          <ac:chgData name="Amarante, Arlene" userId="9630d320-c80e-4f50-bd6e-b7e360baa8c5" providerId="ADAL" clId="{42C8F9AA-ED03-E345-AFB1-A044518E339B}" dt="2021-02-14T21:12:38.602" v="64" actId="26606"/>
          <ac:spMkLst>
            <pc:docMk/>
            <pc:sldMk cId="0" sldId="258"/>
            <ac:spMk id="163" creationId="{102382E0-0A09-46AE-B955-B911CAFE7F00}"/>
          </ac:spMkLst>
        </pc:spChg>
        <pc:grpChg chg="add del">
          <ac:chgData name="Amarante, Arlene" userId="9630d320-c80e-4f50-bd6e-b7e360baa8c5" providerId="ADAL" clId="{42C8F9AA-ED03-E345-AFB1-A044518E339B}" dt="2021-02-14T21:11:12.004" v="60" actId="26606"/>
          <ac:grpSpMkLst>
            <pc:docMk/>
            <pc:sldMk cId="0" sldId="258"/>
            <ac:grpSpMk id="96" creationId="{1D18C537-E336-47C4-836B-C342A230F8F3}"/>
          </ac:grpSpMkLst>
        </pc:grpChg>
        <pc:grpChg chg="add del">
          <ac:chgData name="Amarante, Arlene" userId="9630d320-c80e-4f50-bd6e-b7e360baa8c5" providerId="ADAL" clId="{42C8F9AA-ED03-E345-AFB1-A044518E339B}" dt="2021-02-14T21:11:12.004" v="60" actId="26606"/>
          <ac:grpSpMkLst>
            <pc:docMk/>
            <pc:sldMk cId="0" sldId="258"/>
            <ac:grpSpMk id="102" creationId="{5A1259D8-0C3A-4069-A22F-537BBBB61A9C}"/>
          </ac:grpSpMkLst>
        </pc:grpChg>
        <pc:grpChg chg="del">
          <ac:chgData name="Amarante, Arlene" userId="9630d320-c80e-4f50-bd6e-b7e360baa8c5" providerId="ADAL" clId="{42C8F9AA-ED03-E345-AFB1-A044518E339B}" dt="2021-02-14T21:10:37.875" v="55" actId="478"/>
          <ac:grpSpMkLst>
            <pc:docMk/>
            <pc:sldMk cId="0" sldId="258"/>
            <ac:grpSpMk id="150" creationId="{00000000-0000-0000-0000-000000000000}"/>
          </ac:grpSpMkLst>
        </pc:grpChg>
        <pc:grpChg chg="add del">
          <ac:chgData name="Amarante, Arlene" userId="9630d320-c80e-4f50-bd6e-b7e360baa8c5" providerId="ADAL" clId="{42C8F9AA-ED03-E345-AFB1-A044518E339B}" dt="2021-02-14T21:11:11.986" v="59" actId="26606"/>
          <ac:grpSpMkLst>
            <pc:docMk/>
            <pc:sldMk cId="0" sldId="258"/>
            <ac:grpSpMk id="160" creationId="{DAA26DFA-AAB2-4973-9C17-16D587C7B198}"/>
          </ac:grpSpMkLst>
        </pc:grpChg>
        <pc:picChg chg="add">
          <ac:chgData name="Amarante, Arlene" userId="9630d320-c80e-4f50-bd6e-b7e360baa8c5" providerId="ADAL" clId="{42C8F9AA-ED03-E345-AFB1-A044518E339B}" dt="2021-02-14T21:12:38.602" v="64" actId="26606"/>
          <ac:picMkLst>
            <pc:docMk/>
            <pc:sldMk cId="0" sldId="258"/>
            <ac:picMk id="108" creationId="{4A599609-F5C2-4A0B-A992-913F814A631A}"/>
          </ac:picMkLst>
        </pc:picChg>
        <pc:picChg chg="del mod">
          <ac:chgData name="Amarante, Arlene" userId="9630d320-c80e-4f50-bd6e-b7e360baa8c5" providerId="ADAL" clId="{42C8F9AA-ED03-E345-AFB1-A044518E339B}" dt="2021-02-14T21:10:30.475" v="53" actId="478"/>
          <ac:picMkLst>
            <pc:docMk/>
            <pc:sldMk cId="0" sldId="258"/>
            <ac:picMk id="145" creationId="{00000000-0000-0000-0000-000000000000}"/>
          </ac:picMkLst>
        </pc:picChg>
        <pc:picChg chg="add mod">
          <ac:chgData name="Amarante, Arlene" userId="9630d320-c80e-4f50-bd6e-b7e360baa8c5" providerId="ADAL" clId="{42C8F9AA-ED03-E345-AFB1-A044518E339B}" dt="2021-02-14T21:12:38.602" v="64" actId="26606"/>
          <ac:picMkLst>
            <pc:docMk/>
            <pc:sldMk cId="0" sldId="258"/>
            <ac:picMk id="153" creationId="{D14B6705-F0B7-4685-A35D-1B645898B39C}"/>
          </ac:picMkLst>
        </pc:picChg>
      </pc:sldChg>
      <pc:sldChg chg="addSp delSp modSp mod setBg">
        <pc:chgData name="Amarante, Arlene" userId="9630d320-c80e-4f50-bd6e-b7e360baa8c5" providerId="ADAL" clId="{42C8F9AA-ED03-E345-AFB1-A044518E339B}" dt="2021-02-14T21:16:45.574" v="103" actId="5793"/>
        <pc:sldMkLst>
          <pc:docMk/>
          <pc:sldMk cId="0" sldId="259"/>
        </pc:sldMkLst>
        <pc:spChg chg="add del mod">
          <ac:chgData name="Amarante, Arlene" userId="9630d320-c80e-4f50-bd6e-b7e360baa8c5" providerId="ADAL" clId="{42C8F9AA-ED03-E345-AFB1-A044518E339B}" dt="2021-02-14T21:12:44.729" v="65" actId="478"/>
          <ac:spMkLst>
            <pc:docMk/>
            <pc:sldMk cId="0" sldId="259"/>
            <ac:spMk id="3" creationId="{25F879C3-D84A-724D-8CAB-18B544CE96F6}"/>
          </ac:spMkLst>
        </pc:spChg>
        <pc:spChg chg="add del mod">
          <ac:chgData name="Amarante, Arlene" userId="9630d320-c80e-4f50-bd6e-b7e360baa8c5" providerId="ADAL" clId="{42C8F9AA-ED03-E345-AFB1-A044518E339B}" dt="2021-02-14T21:13:36.196" v="81" actId="767"/>
          <ac:spMkLst>
            <pc:docMk/>
            <pc:sldMk cId="0" sldId="259"/>
            <ac:spMk id="4" creationId="{C8804578-6B29-924F-879C-57DD4B8AC19E}"/>
          </ac:spMkLst>
        </pc:spChg>
        <pc:spChg chg="add del mod">
          <ac:chgData name="Amarante, Arlene" userId="9630d320-c80e-4f50-bd6e-b7e360baa8c5" providerId="ADAL" clId="{42C8F9AA-ED03-E345-AFB1-A044518E339B}" dt="2021-02-14T21:13:33.876" v="78" actId="767"/>
          <ac:spMkLst>
            <pc:docMk/>
            <pc:sldMk cId="0" sldId="259"/>
            <ac:spMk id="5" creationId="{6F57A55A-84F1-2E4B-9263-B5902A6E873D}"/>
          </ac:spMkLst>
        </pc:spChg>
        <pc:spChg chg="add del">
          <ac:chgData name="Amarante, Arlene" userId="9630d320-c80e-4f50-bd6e-b7e360baa8c5" providerId="ADAL" clId="{42C8F9AA-ED03-E345-AFB1-A044518E339B}" dt="2021-02-14T21:13:37.143" v="82" actId="26606"/>
          <ac:spMkLst>
            <pc:docMk/>
            <pc:sldMk cId="0" sldId="259"/>
            <ac:spMk id="100" creationId="{0D7B6173-1D58-48E2-83CF-37350F315F75}"/>
          </ac:spMkLst>
        </pc:spChg>
        <pc:spChg chg="add del">
          <ac:chgData name="Amarante, Arlene" userId="9630d320-c80e-4f50-bd6e-b7e360baa8c5" providerId="ADAL" clId="{42C8F9AA-ED03-E345-AFB1-A044518E339B}" dt="2021-02-14T21:13:37.143" v="82" actId="26606"/>
          <ac:spMkLst>
            <pc:docMk/>
            <pc:sldMk cId="0" sldId="259"/>
            <ac:spMk id="102" creationId="{3D4464D8-FD41-4EA2-9094-791BB1112FFA}"/>
          </ac:spMkLst>
        </pc:spChg>
        <pc:spChg chg="add del">
          <ac:chgData name="Amarante, Arlene" userId="9630d320-c80e-4f50-bd6e-b7e360baa8c5" providerId="ADAL" clId="{42C8F9AA-ED03-E345-AFB1-A044518E339B}" dt="2021-02-14T21:13:37.143" v="82" actId="26606"/>
          <ac:spMkLst>
            <pc:docMk/>
            <pc:sldMk cId="0" sldId="259"/>
            <ac:spMk id="106" creationId="{21BDEC81-16A7-4451-B893-C15000083B77}"/>
          </ac:spMkLst>
        </pc:spChg>
        <pc:spChg chg="add del">
          <ac:chgData name="Amarante, Arlene" userId="9630d320-c80e-4f50-bd6e-b7e360baa8c5" providerId="ADAL" clId="{42C8F9AA-ED03-E345-AFB1-A044518E339B}" dt="2021-02-14T21:13:37.143" v="82" actId="26606"/>
          <ac:spMkLst>
            <pc:docMk/>
            <pc:sldMk cId="0" sldId="259"/>
            <ac:spMk id="108" creationId="{59DF772F-A79B-48F9-8B22-3B11AB306889}"/>
          </ac:spMkLst>
        </pc:spChg>
        <pc:spChg chg="add del">
          <ac:chgData name="Amarante, Arlene" userId="9630d320-c80e-4f50-bd6e-b7e360baa8c5" providerId="ADAL" clId="{42C8F9AA-ED03-E345-AFB1-A044518E339B}" dt="2021-02-14T21:16:41.258" v="102" actId="26606"/>
          <ac:spMkLst>
            <pc:docMk/>
            <pc:sldMk cId="0" sldId="259"/>
            <ac:spMk id="112" creationId="{0464315C-FCA9-40FE-892E-D4A5B3A5B09F}"/>
          </ac:spMkLst>
        </pc:spChg>
        <pc:spChg chg="add del">
          <ac:chgData name="Amarante, Arlene" userId="9630d320-c80e-4f50-bd6e-b7e360baa8c5" providerId="ADAL" clId="{42C8F9AA-ED03-E345-AFB1-A044518E339B}" dt="2021-02-14T21:16:41.258" v="102" actId="26606"/>
          <ac:spMkLst>
            <pc:docMk/>
            <pc:sldMk cId="0" sldId="259"/>
            <ac:spMk id="114" creationId="{4BF9520B-E0CD-4FA7-91B5-7DC36B606CAB}"/>
          </ac:spMkLst>
        </pc:spChg>
        <pc:spChg chg="del mod">
          <ac:chgData name="Amarante, Arlene" userId="9630d320-c80e-4f50-bd6e-b7e360baa8c5" providerId="ADAL" clId="{42C8F9AA-ED03-E345-AFB1-A044518E339B}" dt="2021-02-14T21:13:50.006" v="83" actId="26606"/>
          <ac:spMkLst>
            <pc:docMk/>
            <pc:sldMk cId="0" sldId="259"/>
            <ac:spMk id="154" creationId="{00000000-0000-0000-0000-000000000000}"/>
          </ac:spMkLst>
        </pc:spChg>
        <pc:spChg chg="mod">
          <ac:chgData name="Amarante, Arlene" userId="9630d320-c80e-4f50-bd6e-b7e360baa8c5" providerId="ADAL" clId="{42C8F9AA-ED03-E345-AFB1-A044518E339B}" dt="2021-02-14T21:16:41.258" v="102" actId="26606"/>
          <ac:spMkLst>
            <pc:docMk/>
            <pc:sldMk cId="0" sldId="259"/>
            <ac:spMk id="155" creationId="{00000000-0000-0000-0000-000000000000}"/>
          </ac:spMkLst>
        </pc:spChg>
        <pc:spChg chg="add del mod">
          <ac:chgData name="Amarante, Arlene" userId="9630d320-c80e-4f50-bd6e-b7e360baa8c5" providerId="ADAL" clId="{42C8F9AA-ED03-E345-AFB1-A044518E339B}" dt="2021-02-14T21:16:45.574" v="103" actId="5793"/>
          <ac:spMkLst>
            <pc:docMk/>
            <pc:sldMk cId="0" sldId="259"/>
            <ac:spMk id="159" creationId="{00000000-0000-0000-0000-000000000000}"/>
          </ac:spMkLst>
        </pc:spChg>
        <pc:spChg chg="add del">
          <ac:chgData name="Amarante, Arlene" userId="9630d320-c80e-4f50-bd6e-b7e360baa8c5" providerId="ADAL" clId="{42C8F9AA-ED03-E345-AFB1-A044518E339B}" dt="2021-02-14T21:14:02.775" v="85" actId="26606"/>
          <ac:spMkLst>
            <pc:docMk/>
            <pc:sldMk cId="0" sldId="259"/>
            <ac:spMk id="161" creationId="{A93898FF-D987-4B0E-BFB4-85F5EB356D4D}"/>
          </ac:spMkLst>
        </pc:spChg>
        <pc:spChg chg="add del">
          <ac:chgData name="Amarante, Arlene" userId="9630d320-c80e-4f50-bd6e-b7e360baa8c5" providerId="ADAL" clId="{42C8F9AA-ED03-E345-AFB1-A044518E339B}" dt="2021-02-14T21:14:02.775" v="85" actId="26606"/>
          <ac:spMkLst>
            <pc:docMk/>
            <pc:sldMk cId="0" sldId="259"/>
            <ac:spMk id="162" creationId="{FEB84055-029C-4E86-8844-D05D96C024BC}"/>
          </ac:spMkLst>
        </pc:spChg>
        <pc:spChg chg="add del">
          <ac:chgData name="Amarante, Arlene" userId="9630d320-c80e-4f50-bd6e-b7e360baa8c5" providerId="ADAL" clId="{42C8F9AA-ED03-E345-AFB1-A044518E339B}" dt="2021-02-14T21:14:02.775" v="85" actId="26606"/>
          <ac:spMkLst>
            <pc:docMk/>
            <pc:sldMk cId="0" sldId="259"/>
            <ac:spMk id="164" creationId="{799037F2-4CAF-446B-90DB-1480B247AA69}"/>
          </ac:spMkLst>
        </pc:spChg>
        <pc:spChg chg="add del">
          <ac:chgData name="Amarante, Arlene" userId="9630d320-c80e-4f50-bd6e-b7e360baa8c5" providerId="ADAL" clId="{42C8F9AA-ED03-E345-AFB1-A044518E339B}" dt="2021-02-14T21:14:02.775" v="85" actId="26606"/>
          <ac:spMkLst>
            <pc:docMk/>
            <pc:sldMk cId="0" sldId="259"/>
            <ac:spMk id="165" creationId="{7128589C-AF3D-49CF-BD92-C1D1D2F5387F}"/>
          </ac:spMkLst>
        </pc:spChg>
        <pc:spChg chg="add del">
          <ac:chgData name="Amarante, Arlene" userId="9630d320-c80e-4f50-bd6e-b7e360baa8c5" providerId="ADAL" clId="{42C8F9AA-ED03-E345-AFB1-A044518E339B}" dt="2021-02-14T21:16:41.258" v="102" actId="26606"/>
          <ac:spMkLst>
            <pc:docMk/>
            <pc:sldMk cId="0" sldId="259"/>
            <ac:spMk id="167" creationId="{0D7B6173-1D58-48E2-83CF-37350F315F75}"/>
          </ac:spMkLst>
        </pc:spChg>
        <pc:spChg chg="add del">
          <ac:chgData name="Amarante, Arlene" userId="9630d320-c80e-4f50-bd6e-b7e360baa8c5" providerId="ADAL" clId="{42C8F9AA-ED03-E345-AFB1-A044518E339B}" dt="2021-02-14T21:16:41.258" v="102" actId="26606"/>
          <ac:spMkLst>
            <pc:docMk/>
            <pc:sldMk cId="0" sldId="259"/>
            <ac:spMk id="168" creationId="{3FCCA929-7A61-4313-8A90-619CDF4255FB}"/>
          </ac:spMkLst>
        </pc:spChg>
        <pc:spChg chg="add">
          <ac:chgData name="Amarante, Arlene" userId="9630d320-c80e-4f50-bd6e-b7e360baa8c5" providerId="ADAL" clId="{42C8F9AA-ED03-E345-AFB1-A044518E339B}" dt="2021-02-14T21:16:41.258" v="102" actId="26606"/>
          <ac:spMkLst>
            <pc:docMk/>
            <pc:sldMk cId="0" sldId="259"/>
            <ac:spMk id="173" creationId="{0D7B6173-1D58-48E2-83CF-37350F315F75}"/>
          </ac:spMkLst>
        </pc:spChg>
        <pc:spChg chg="add">
          <ac:chgData name="Amarante, Arlene" userId="9630d320-c80e-4f50-bd6e-b7e360baa8c5" providerId="ADAL" clId="{42C8F9AA-ED03-E345-AFB1-A044518E339B}" dt="2021-02-14T21:16:41.258" v="102" actId="26606"/>
          <ac:spMkLst>
            <pc:docMk/>
            <pc:sldMk cId="0" sldId="259"/>
            <ac:spMk id="175" creationId="{48015D7F-63A8-4ABB-8A20-7806C7703C2F}"/>
          </ac:spMkLst>
        </pc:spChg>
        <pc:spChg chg="add">
          <ac:chgData name="Amarante, Arlene" userId="9630d320-c80e-4f50-bd6e-b7e360baa8c5" providerId="ADAL" clId="{42C8F9AA-ED03-E345-AFB1-A044518E339B}" dt="2021-02-14T21:16:41.258" v="102" actId="26606"/>
          <ac:spMkLst>
            <pc:docMk/>
            <pc:sldMk cId="0" sldId="259"/>
            <ac:spMk id="179" creationId="{4332A719-8055-492B-9B72-3D654C09F06F}"/>
          </ac:spMkLst>
        </pc:spChg>
        <pc:spChg chg="add">
          <ac:chgData name="Amarante, Arlene" userId="9630d320-c80e-4f50-bd6e-b7e360baa8c5" providerId="ADAL" clId="{42C8F9AA-ED03-E345-AFB1-A044518E339B}" dt="2021-02-14T21:16:41.258" v="102" actId="26606"/>
          <ac:spMkLst>
            <pc:docMk/>
            <pc:sldMk cId="0" sldId="259"/>
            <ac:spMk id="181" creationId="{C5F81162-7738-4BC8-BA5D-ADEFD7F2D166}"/>
          </ac:spMkLst>
        </pc:spChg>
        <pc:grpChg chg="del">
          <ac:chgData name="Amarante, Arlene" userId="9630d320-c80e-4f50-bd6e-b7e360baa8c5" providerId="ADAL" clId="{42C8F9AA-ED03-E345-AFB1-A044518E339B}" dt="2021-02-14T21:12:49.899" v="66" actId="478"/>
          <ac:grpSpMkLst>
            <pc:docMk/>
            <pc:sldMk cId="0" sldId="259"/>
            <ac:grpSpMk id="158" creationId="{00000000-0000-0000-0000-000000000000}"/>
          </ac:grpSpMkLst>
        </pc:grpChg>
        <pc:picChg chg="add del">
          <ac:chgData name="Amarante, Arlene" userId="9630d320-c80e-4f50-bd6e-b7e360baa8c5" providerId="ADAL" clId="{42C8F9AA-ED03-E345-AFB1-A044518E339B}" dt="2021-02-14T21:13:37.143" v="82" actId="26606"/>
          <ac:picMkLst>
            <pc:docMk/>
            <pc:sldMk cId="0" sldId="259"/>
            <ac:picMk id="104" creationId="{B0DAC8FB-A162-44E3-A606-C855A03A5B09}"/>
          </ac:picMkLst>
        </pc:picChg>
        <pc:picChg chg="add del">
          <ac:chgData name="Amarante, Arlene" userId="9630d320-c80e-4f50-bd6e-b7e360baa8c5" providerId="ADAL" clId="{42C8F9AA-ED03-E345-AFB1-A044518E339B}" dt="2021-02-14T21:16:41.258" v="102" actId="26606"/>
          <ac:picMkLst>
            <pc:docMk/>
            <pc:sldMk cId="0" sldId="259"/>
            <ac:picMk id="110" creationId="{24250F98-AE57-452A-8B22-1B78911F0B69}"/>
          </ac:picMkLst>
        </pc:picChg>
        <pc:picChg chg="del mod">
          <ac:chgData name="Amarante, Arlene" userId="9630d320-c80e-4f50-bd6e-b7e360baa8c5" providerId="ADAL" clId="{42C8F9AA-ED03-E345-AFB1-A044518E339B}" dt="2021-02-14T21:11:21.123" v="61" actId="478"/>
          <ac:picMkLst>
            <pc:docMk/>
            <pc:sldMk cId="0" sldId="259"/>
            <ac:picMk id="153" creationId="{00000000-0000-0000-0000-000000000000}"/>
          </ac:picMkLst>
        </pc:picChg>
        <pc:picChg chg="add del">
          <ac:chgData name="Amarante, Arlene" userId="9630d320-c80e-4f50-bd6e-b7e360baa8c5" providerId="ADAL" clId="{42C8F9AA-ED03-E345-AFB1-A044518E339B}" dt="2021-02-14T21:14:02.775" v="85" actId="26606"/>
          <ac:picMkLst>
            <pc:docMk/>
            <pc:sldMk cId="0" sldId="259"/>
            <ac:picMk id="163" creationId="{8A2842C0-6210-4FDB-B1FF-C14C927377FB}"/>
          </ac:picMkLst>
        </pc:picChg>
        <pc:picChg chg="add">
          <ac:chgData name="Amarante, Arlene" userId="9630d320-c80e-4f50-bd6e-b7e360baa8c5" providerId="ADAL" clId="{42C8F9AA-ED03-E345-AFB1-A044518E339B}" dt="2021-02-14T21:16:41.258" v="102" actId="26606"/>
          <ac:picMkLst>
            <pc:docMk/>
            <pc:sldMk cId="0" sldId="259"/>
            <ac:picMk id="177" creationId="{A51A8D27-202B-4B8A-9DC2-1379034547B4}"/>
          </ac:picMkLst>
        </pc:picChg>
      </pc:sldChg>
      <pc:sldChg chg="addSp delSp modSp mod setBg">
        <pc:chgData name="Amarante, Arlene" userId="9630d320-c80e-4f50-bd6e-b7e360baa8c5" providerId="ADAL" clId="{42C8F9AA-ED03-E345-AFB1-A044518E339B}" dt="2021-02-14T21:17:35.628" v="110" actId="26606"/>
        <pc:sldMkLst>
          <pc:docMk/>
          <pc:sldMk cId="0" sldId="260"/>
        </pc:sldMkLst>
        <pc:spChg chg="add del mod">
          <ac:chgData name="Amarante, Arlene" userId="9630d320-c80e-4f50-bd6e-b7e360baa8c5" providerId="ADAL" clId="{42C8F9AA-ED03-E345-AFB1-A044518E339B}" dt="2021-02-14T21:16:53.716" v="105" actId="478"/>
          <ac:spMkLst>
            <pc:docMk/>
            <pc:sldMk cId="0" sldId="260"/>
            <ac:spMk id="3" creationId="{4E57ADAB-DB0D-204B-869A-B66EA8D051F7}"/>
          </ac:spMkLst>
        </pc:spChg>
        <pc:spChg chg="add del">
          <ac:chgData name="Amarante, Arlene" userId="9630d320-c80e-4f50-bd6e-b7e360baa8c5" providerId="ADAL" clId="{42C8F9AA-ED03-E345-AFB1-A044518E339B}" dt="2021-02-14T21:17:35.628" v="110" actId="26606"/>
          <ac:spMkLst>
            <pc:docMk/>
            <pc:sldMk cId="0" sldId="260"/>
            <ac:spMk id="108" creationId="{A93898FF-D987-4B0E-BFB4-85F5EB356D4D}"/>
          </ac:spMkLst>
        </pc:spChg>
        <pc:spChg chg="add del">
          <ac:chgData name="Amarante, Arlene" userId="9630d320-c80e-4f50-bd6e-b7e360baa8c5" providerId="ADAL" clId="{42C8F9AA-ED03-E345-AFB1-A044518E339B}" dt="2021-02-14T21:17:35.628" v="110" actId="26606"/>
          <ac:spMkLst>
            <pc:docMk/>
            <pc:sldMk cId="0" sldId="260"/>
            <ac:spMk id="110" creationId="{8489D6CA-ECEC-4E47-9769-0FB02E67FF4C}"/>
          </ac:spMkLst>
        </pc:spChg>
        <pc:spChg chg="add del">
          <ac:chgData name="Amarante, Arlene" userId="9630d320-c80e-4f50-bd6e-b7e360baa8c5" providerId="ADAL" clId="{42C8F9AA-ED03-E345-AFB1-A044518E339B}" dt="2021-02-14T21:17:35.628" v="110" actId="26606"/>
          <ac:spMkLst>
            <pc:docMk/>
            <pc:sldMk cId="0" sldId="260"/>
            <ac:spMk id="114" creationId="{58D235B8-3D10-493F-88AC-84BB404C1B5A}"/>
          </ac:spMkLst>
        </pc:spChg>
        <pc:spChg chg="add del">
          <ac:chgData name="Amarante, Arlene" userId="9630d320-c80e-4f50-bd6e-b7e360baa8c5" providerId="ADAL" clId="{42C8F9AA-ED03-E345-AFB1-A044518E339B}" dt="2021-02-14T21:17:35.628" v="110" actId="26606"/>
          <ac:spMkLst>
            <pc:docMk/>
            <pc:sldMk cId="0" sldId="260"/>
            <ac:spMk id="116" creationId="{42A4FC2C-047E-45A5-965D-8E1E3BF09BC6}"/>
          </ac:spMkLst>
        </pc:spChg>
        <pc:spChg chg="add del">
          <ac:chgData name="Amarante, Arlene" userId="9630d320-c80e-4f50-bd6e-b7e360baa8c5" providerId="ADAL" clId="{42C8F9AA-ED03-E345-AFB1-A044518E339B}" dt="2021-02-14T21:17:35.628" v="110" actId="26606"/>
          <ac:spMkLst>
            <pc:docMk/>
            <pc:sldMk cId="0" sldId="260"/>
            <ac:spMk id="118" creationId="{2789E38E-B75E-42F0-AE25-A84216AF41B2}"/>
          </ac:spMkLst>
        </pc:spChg>
        <pc:spChg chg="del mod">
          <ac:chgData name="Amarante, Arlene" userId="9630d320-c80e-4f50-bd6e-b7e360baa8c5" providerId="ADAL" clId="{42C8F9AA-ED03-E345-AFB1-A044518E339B}" dt="2021-02-14T21:17:18.772" v="107" actId="26606"/>
          <ac:spMkLst>
            <pc:docMk/>
            <pc:sldMk cId="0" sldId="260"/>
            <ac:spMk id="162" creationId="{00000000-0000-0000-0000-000000000000}"/>
          </ac:spMkLst>
        </pc:spChg>
        <pc:spChg chg="mod">
          <ac:chgData name="Amarante, Arlene" userId="9630d320-c80e-4f50-bd6e-b7e360baa8c5" providerId="ADAL" clId="{42C8F9AA-ED03-E345-AFB1-A044518E339B}" dt="2021-02-14T21:17:35.628" v="110" actId="26606"/>
          <ac:spMkLst>
            <pc:docMk/>
            <pc:sldMk cId="0" sldId="260"/>
            <ac:spMk id="163" creationId="{00000000-0000-0000-0000-000000000000}"/>
          </ac:spMkLst>
        </pc:spChg>
        <pc:spChg chg="mod">
          <ac:chgData name="Amarante, Arlene" userId="9630d320-c80e-4f50-bd6e-b7e360baa8c5" providerId="ADAL" clId="{42C8F9AA-ED03-E345-AFB1-A044518E339B}" dt="2021-02-14T21:17:35.628" v="110" actId="26606"/>
          <ac:spMkLst>
            <pc:docMk/>
            <pc:sldMk cId="0" sldId="260"/>
            <ac:spMk id="167" creationId="{00000000-0000-0000-0000-000000000000}"/>
          </ac:spMkLst>
        </pc:spChg>
        <pc:spChg chg="add">
          <ac:chgData name="Amarante, Arlene" userId="9630d320-c80e-4f50-bd6e-b7e360baa8c5" providerId="ADAL" clId="{42C8F9AA-ED03-E345-AFB1-A044518E339B}" dt="2021-02-14T21:17:35.628" v="110" actId="26606"/>
          <ac:spMkLst>
            <pc:docMk/>
            <pc:sldMk cId="0" sldId="260"/>
            <ac:spMk id="172" creationId="{0D7B6173-1D58-48E2-83CF-37350F315F75}"/>
          </ac:spMkLst>
        </pc:spChg>
        <pc:spChg chg="add">
          <ac:chgData name="Amarante, Arlene" userId="9630d320-c80e-4f50-bd6e-b7e360baa8c5" providerId="ADAL" clId="{42C8F9AA-ED03-E345-AFB1-A044518E339B}" dt="2021-02-14T21:17:35.628" v="110" actId="26606"/>
          <ac:spMkLst>
            <pc:docMk/>
            <pc:sldMk cId="0" sldId="260"/>
            <ac:spMk id="174" creationId="{BD21050B-D85A-4CC6-94EC-450D24F19661}"/>
          </ac:spMkLst>
        </pc:spChg>
        <pc:spChg chg="add">
          <ac:chgData name="Amarante, Arlene" userId="9630d320-c80e-4f50-bd6e-b7e360baa8c5" providerId="ADAL" clId="{42C8F9AA-ED03-E345-AFB1-A044518E339B}" dt="2021-02-14T21:17:35.628" v="110" actId="26606"/>
          <ac:spMkLst>
            <pc:docMk/>
            <pc:sldMk cId="0" sldId="260"/>
            <ac:spMk id="178" creationId="{D87C4F29-0DC4-4901-A2FD-7C88889E6035}"/>
          </ac:spMkLst>
        </pc:spChg>
        <pc:spChg chg="add">
          <ac:chgData name="Amarante, Arlene" userId="9630d320-c80e-4f50-bd6e-b7e360baa8c5" providerId="ADAL" clId="{42C8F9AA-ED03-E345-AFB1-A044518E339B}" dt="2021-02-14T21:17:35.628" v="110" actId="26606"/>
          <ac:spMkLst>
            <pc:docMk/>
            <pc:sldMk cId="0" sldId="260"/>
            <ac:spMk id="180" creationId="{C5F81162-7738-4BC8-BA5D-ADEFD7F2D166}"/>
          </ac:spMkLst>
        </pc:spChg>
        <pc:grpChg chg="del">
          <ac:chgData name="Amarante, Arlene" userId="9630d320-c80e-4f50-bd6e-b7e360baa8c5" providerId="ADAL" clId="{42C8F9AA-ED03-E345-AFB1-A044518E339B}" dt="2021-02-14T21:16:56.663" v="106" actId="478"/>
          <ac:grpSpMkLst>
            <pc:docMk/>
            <pc:sldMk cId="0" sldId="260"/>
            <ac:grpSpMk id="166" creationId="{00000000-0000-0000-0000-000000000000}"/>
          </ac:grpSpMkLst>
        </pc:grpChg>
        <pc:picChg chg="add del">
          <ac:chgData name="Amarante, Arlene" userId="9630d320-c80e-4f50-bd6e-b7e360baa8c5" providerId="ADAL" clId="{42C8F9AA-ED03-E345-AFB1-A044518E339B}" dt="2021-02-14T21:17:35.628" v="110" actId="26606"/>
          <ac:picMkLst>
            <pc:docMk/>
            <pc:sldMk cId="0" sldId="260"/>
            <ac:picMk id="112" creationId="{FDF3537D-7D15-42A9-B483-CBB707B13D66}"/>
          </ac:picMkLst>
        </pc:picChg>
        <pc:picChg chg="del mod">
          <ac:chgData name="Amarante, Arlene" userId="9630d320-c80e-4f50-bd6e-b7e360baa8c5" providerId="ADAL" clId="{42C8F9AA-ED03-E345-AFB1-A044518E339B}" dt="2021-02-14T21:16:50.859" v="104" actId="478"/>
          <ac:picMkLst>
            <pc:docMk/>
            <pc:sldMk cId="0" sldId="260"/>
            <ac:picMk id="161" creationId="{00000000-0000-0000-0000-000000000000}"/>
          </ac:picMkLst>
        </pc:picChg>
        <pc:picChg chg="add">
          <ac:chgData name="Amarante, Arlene" userId="9630d320-c80e-4f50-bd6e-b7e360baa8c5" providerId="ADAL" clId="{42C8F9AA-ED03-E345-AFB1-A044518E339B}" dt="2021-02-14T21:17:35.628" v="110" actId="26606"/>
          <ac:picMkLst>
            <pc:docMk/>
            <pc:sldMk cId="0" sldId="260"/>
            <ac:picMk id="176" creationId="{C4720EDA-E218-43A9-8817-08F09F4DB6CA}"/>
          </ac:picMkLst>
        </pc:picChg>
      </pc:sldChg>
      <pc:sldChg chg="addSp delSp modSp mod setBg">
        <pc:chgData name="Amarante, Arlene" userId="9630d320-c80e-4f50-bd6e-b7e360baa8c5" providerId="ADAL" clId="{42C8F9AA-ED03-E345-AFB1-A044518E339B}" dt="2021-02-14T21:24:13.449" v="117" actId="27636"/>
        <pc:sldMkLst>
          <pc:docMk/>
          <pc:sldMk cId="0" sldId="261"/>
        </pc:sldMkLst>
        <pc:spChg chg="add del mod">
          <ac:chgData name="Amarante, Arlene" userId="9630d320-c80e-4f50-bd6e-b7e360baa8c5" providerId="ADAL" clId="{42C8F9AA-ED03-E345-AFB1-A044518E339B}" dt="2021-02-14T21:23:46.288" v="112" actId="478"/>
          <ac:spMkLst>
            <pc:docMk/>
            <pc:sldMk cId="0" sldId="261"/>
            <ac:spMk id="3" creationId="{2A8A392C-560F-F840-8766-1752E8D13D1C}"/>
          </ac:spMkLst>
        </pc:spChg>
        <pc:spChg chg="add del">
          <ac:chgData name="Amarante, Arlene" userId="9630d320-c80e-4f50-bd6e-b7e360baa8c5" providerId="ADAL" clId="{42C8F9AA-ED03-E345-AFB1-A044518E339B}" dt="2021-02-14T21:24:13.374" v="116" actId="26606"/>
          <ac:spMkLst>
            <pc:docMk/>
            <pc:sldMk cId="0" sldId="261"/>
            <ac:spMk id="116" creationId="{A93898FF-D987-4B0E-BFB4-85F5EB356D4D}"/>
          </ac:spMkLst>
        </pc:spChg>
        <pc:spChg chg="add del">
          <ac:chgData name="Amarante, Arlene" userId="9630d320-c80e-4f50-bd6e-b7e360baa8c5" providerId="ADAL" clId="{42C8F9AA-ED03-E345-AFB1-A044518E339B}" dt="2021-02-14T21:24:13.374" v="116" actId="26606"/>
          <ac:spMkLst>
            <pc:docMk/>
            <pc:sldMk cId="0" sldId="261"/>
            <ac:spMk id="118" creationId="{FEB84055-029C-4E86-8844-D05D96C024BC}"/>
          </ac:spMkLst>
        </pc:spChg>
        <pc:spChg chg="add del">
          <ac:chgData name="Amarante, Arlene" userId="9630d320-c80e-4f50-bd6e-b7e360baa8c5" providerId="ADAL" clId="{42C8F9AA-ED03-E345-AFB1-A044518E339B}" dt="2021-02-14T21:24:13.374" v="116" actId="26606"/>
          <ac:spMkLst>
            <pc:docMk/>
            <pc:sldMk cId="0" sldId="261"/>
            <ac:spMk id="122" creationId="{799037F2-4CAF-446B-90DB-1480B247AA69}"/>
          </ac:spMkLst>
        </pc:spChg>
        <pc:spChg chg="add del">
          <ac:chgData name="Amarante, Arlene" userId="9630d320-c80e-4f50-bd6e-b7e360baa8c5" providerId="ADAL" clId="{42C8F9AA-ED03-E345-AFB1-A044518E339B}" dt="2021-02-14T21:24:13.374" v="116" actId="26606"/>
          <ac:spMkLst>
            <pc:docMk/>
            <pc:sldMk cId="0" sldId="261"/>
            <ac:spMk id="124" creationId="{7128589C-AF3D-49CF-BD92-C1D1D2F5387F}"/>
          </ac:spMkLst>
        </pc:spChg>
        <pc:spChg chg="del mod">
          <ac:chgData name="Amarante, Arlene" userId="9630d320-c80e-4f50-bd6e-b7e360baa8c5" providerId="ADAL" clId="{42C8F9AA-ED03-E345-AFB1-A044518E339B}" dt="2021-02-14T21:23:59.200" v="114" actId="26606"/>
          <ac:spMkLst>
            <pc:docMk/>
            <pc:sldMk cId="0" sldId="261"/>
            <ac:spMk id="170" creationId="{00000000-0000-0000-0000-000000000000}"/>
          </ac:spMkLst>
        </pc:spChg>
        <pc:spChg chg="mod">
          <ac:chgData name="Amarante, Arlene" userId="9630d320-c80e-4f50-bd6e-b7e360baa8c5" providerId="ADAL" clId="{42C8F9AA-ED03-E345-AFB1-A044518E339B}" dt="2021-02-14T21:24:13.374" v="116" actId="26606"/>
          <ac:spMkLst>
            <pc:docMk/>
            <pc:sldMk cId="0" sldId="261"/>
            <ac:spMk id="171" creationId="{00000000-0000-0000-0000-000000000000}"/>
          </ac:spMkLst>
        </pc:spChg>
        <pc:spChg chg="mod">
          <ac:chgData name="Amarante, Arlene" userId="9630d320-c80e-4f50-bd6e-b7e360baa8c5" providerId="ADAL" clId="{42C8F9AA-ED03-E345-AFB1-A044518E339B}" dt="2021-02-14T21:24:13.449" v="117" actId="27636"/>
          <ac:spMkLst>
            <pc:docMk/>
            <pc:sldMk cId="0" sldId="261"/>
            <ac:spMk id="175" creationId="{00000000-0000-0000-0000-000000000000}"/>
          </ac:spMkLst>
        </pc:spChg>
        <pc:spChg chg="add">
          <ac:chgData name="Amarante, Arlene" userId="9630d320-c80e-4f50-bd6e-b7e360baa8c5" providerId="ADAL" clId="{42C8F9AA-ED03-E345-AFB1-A044518E339B}" dt="2021-02-14T21:24:13.374" v="116" actId="26606"/>
          <ac:spMkLst>
            <pc:docMk/>
            <pc:sldMk cId="0" sldId="261"/>
            <ac:spMk id="180" creationId="{0D7B6173-1D58-48E2-83CF-37350F315F75}"/>
          </ac:spMkLst>
        </pc:spChg>
        <pc:spChg chg="add">
          <ac:chgData name="Amarante, Arlene" userId="9630d320-c80e-4f50-bd6e-b7e360baa8c5" providerId="ADAL" clId="{42C8F9AA-ED03-E345-AFB1-A044518E339B}" dt="2021-02-14T21:24:13.374" v="116" actId="26606"/>
          <ac:spMkLst>
            <pc:docMk/>
            <pc:sldMk cId="0" sldId="261"/>
            <ac:spMk id="182" creationId="{48015D7F-63A8-4ABB-8A20-7806C7703C2F}"/>
          </ac:spMkLst>
        </pc:spChg>
        <pc:spChg chg="add">
          <ac:chgData name="Amarante, Arlene" userId="9630d320-c80e-4f50-bd6e-b7e360baa8c5" providerId="ADAL" clId="{42C8F9AA-ED03-E345-AFB1-A044518E339B}" dt="2021-02-14T21:24:13.374" v="116" actId="26606"/>
          <ac:spMkLst>
            <pc:docMk/>
            <pc:sldMk cId="0" sldId="261"/>
            <ac:spMk id="186" creationId="{4332A719-8055-492B-9B72-3D654C09F06F}"/>
          </ac:spMkLst>
        </pc:spChg>
        <pc:spChg chg="add">
          <ac:chgData name="Amarante, Arlene" userId="9630d320-c80e-4f50-bd6e-b7e360baa8c5" providerId="ADAL" clId="{42C8F9AA-ED03-E345-AFB1-A044518E339B}" dt="2021-02-14T21:24:13.374" v="116" actId="26606"/>
          <ac:spMkLst>
            <pc:docMk/>
            <pc:sldMk cId="0" sldId="261"/>
            <ac:spMk id="188" creationId="{C5F81162-7738-4BC8-BA5D-ADEFD7F2D166}"/>
          </ac:spMkLst>
        </pc:spChg>
        <pc:grpChg chg="del">
          <ac:chgData name="Amarante, Arlene" userId="9630d320-c80e-4f50-bd6e-b7e360baa8c5" providerId="ADAL" clId="{42C8F9AA-ED03-E345-AFB1-A044518E339B}" dt="2021-02-14T21:23:48.021" v="113" actId="478"/>
          <ac:grpSpMkLst>
            <pc:docMk/>
            <pc:sldMk cId="0" sldId="261"/>
            <ac:grpSpMk id="174" creationId="{00000000-0000-0000-0000-000000000000}"/>
          </ac:grpSpMkLst>
        </pc:grpChg>
        <pc:picChg chg="add del">
          <ac:chgData name="Amarante, Arlene" userId="9630d320-c80e-4f50-bd6e-b7e360baa8c5" providerId="ADAL" clId="{42C8F9AA-ED03-E345-AFB1-A044518E339B}" dt="2021-02-14T21:24:13.374" v="116" actId="26606"/>
          <ac:picMkLst>
            <pc:docMk/>
            <pc:sldMk cId="0" sldId="261"/>
            <ac:picMk id="120" creationId="{8A2842C0-6210-4FDB-B1FF-C14C927377FB}"/>
          </ac:picMkLst>
        </pc:picChg>
        <pc:picChg chg="del mod">
          <ac:chgData name="Amarante, Arlene" userId="9630d320-c80e-4f50-bd6e-b7e360baa8c5" providerId="ADAL" clId="{42C8F9AA-ED03-E345-AFB1-A044518E339B}" dt="2021-02-14T21:23:43.927" v="111" actId="478"/>
          <ac:picMkLst>
            <pc:docMk/>
            <pc:sldMk cId="0" sldId="261"/>
            <ac:picMk id="169" creationId="{00000000-0000-0000-0000-000000000000}"/>
          </ac:picMkLst>
        </pc:picChg>
        <pc:picChg chg="add">
          <ac:chgData name="Amarante, Arlene" userId="9630d320-c80e-4f50-bd6e-b7e360baa8c5" providerId="ADAL" clId="{42C8F9AA-ED03-E345-AFB1-A044518E339B}" dt="2021-02-14T21:24:13.374" v="116" actId="26606"/>
          <ac:picMkLst>
            <pc:docMk/>
            <pc:sldMk cId="0" sldId="261"/>
            <ac:picMk id="184" creationId="{A51A8D27-202B-4B8A-9DC2-1379034547B4}"/>
          </ac:picMkLst>
        </pc:picChg>
      </pc:sldChg>
      <pc:sldChg chg="addSp delSp modSp mod setBg">
        <pc:chgData name="Amarante, Arlene" userId="9630d320-c80e-4f50-bd6e-b7e360baa8c5" providerId="ADAL" clId="{42C8F9AA-ED03-E345-AFB1-A044518E339B}" dt="2021-02-14T21:26:10.607" v="143" actId="26606"/>
        <pc:sldMkLst>
          <pc:docMk/>
          <pc:sldMk cId="0" sldId="262"/>
        </pc:sldMkLst>
        <pc:spChg chg="add del mod">
          <ac:chgData name="Amarante, Arlene" userId="9630d320-c80e-4f50-bd6e-b7e360baa8c5" providerId="ADAL" clId="{42C8F9AA-ED03-E345-AFB1-A044518E339B}" dt="2021-02-14T21:24:21.997" v="119" actId="478"/>
          <ac:spMkLst>
            <pc:docMk/>
            <pc:sldMk cId="0" sldId="262"/>
            <ac:spMk id="3" creationId="{B3188110-D35F-FF4F-97AA-DF0290E9F1DF}"/>
          </ac:spMkLst>
        </pc:spChg>
        <pc:spChg chg="add del">
          <ac:chgData name="Amarante, Arlene" userId="9630d320-c80e-4f50-bd6e-b7e360baa8c5" providerId="ADAL" clId="{42C8F9AA-ED03-E345-AFB1-A044518E339B}" dt="2021-02-14T21:25:08.805" v="123" actId="26606"/>
          <ac:spMkLst>
            <pc:docMk/>
            <pc:sldMk cId="0" sldId="262"/>
            <ac:spMk id="124" creationId="{A93898FF-D987-4B0E-BFB4-85F5EB356D4D}"/>
          </ac:spMkLst>
        </pc:spChg>
        <pc:spChg chg="add del">
          <ac:chgData name="Amarante, Arlene" userId="9630d320-c80e-4f50-bd6e-b7e360baa8c5" providerId="ADAL" clId="{42C8F9AA-ED03-E345-AFB1-A044518E339B}" dt="2021-02-14T21:25:08.805" v="123" actId="26606"/>
          <ac:spMkLst>
            <pc:docMk/>
            <pc:sldMk cId="0" sldId="262"/>
            <ac:spMk id="126" creationId="{FEB84055-029C-4E86-8844-D05D96C024BC}"/>
          </ac:spMkLst>
        </pc:spChg>
        <pc:spChg chg="del mod">
          <ac:chgData name="Amarante, Arlene" userId="9630d320-c80e-4f50-bd6e-b7e360baa8c5" providerId="ADAL" clId="{42C8F9AA-ED03-E345-AFB1-A044518E339B}" dt="2021-02-14T21:24:39.625" v="121" actId="26606"/>
          <ac:spMkLst>
            <pc:docMk/>
            <pc:sldMk cId="0" sldId="262"/>
            <ac:spMk id="178" creationId="{00000000-0000-0000-0000-000000000000}"/>
          </ac:spMkLst>
        </pc:spChg>
        <pc:spChg chg="mod">
          <ac:chgData name="Amarante, Arlene" userId="9630d320-c80e-4f50-bd6e-b7e360baa8c5" providerId="ADAL" clId="{42C8F9AA-ED03-E345-AFB1-A044518E339B}" dt="2021-02-14T21:26:10.607" v="143" actId="26606"/>
          <ac:spMkLst>
            <pc:docMk/>
            <pc:sldMk cId="0" sldId="262"/>
            <ac:spMk id="179" creationId="{00000000-0000-0000-0000-000000000000}"/>
          </ac:spMkLst>
        </pc:spChg>
        <pc:spChg chg="mod">
          <ac:chgData name="Amarante, Arlene" userId="9630d320-c80e-4f50-bd6e-b7e360baa8c5" providerId="ADAL" clId="{42C8F9AA-ED03-E345-AFB1-A044518E339B}" dt="2021-02-14T21:26:10.607" v="143" actId="26606"/>
          <ac:spMkLst>
            <pc:docMk/>
            <pc:sldMk cId="0" sldId="262"/>
            <ac:spMk id="183" creationId="{00000000-0000-0000-0000-000000000000}"/>
          </ac:spMkLst>
        </pc:spChg>
        <pc:spChg chg="add del">
          <ac:chgData name="Amarante, Arlene" userId="9630d320-c80e-4f50-bd6e-b7e360baa8c5" providerId="ADAL" clId="{42C8F9AA-ED03-E345-AFB1-A044518E339B}" dt="2021-02-14T21:25:08.805" v="123" actId="26606"/>
          <ac:spMkLst>
            <pc:docMk/>
            <pc:sldMk cId="0" sldId="262"/>
            <ac:spMk id="192" creationId="{799037F2-4CAF-446B-90DB-1480B247AA69}"/>
          </ac:spMkLst>
        </pc:spChg>
        <pc:spChg chg="add del">
          <ac:chgData name="Amarante, Arlene" userId="9630d320-c80e-4f50-bd6e-b7e360baa8c5" providerId="ADAL" clId="{42C8F9AA-ED03-E345-AFB1-A044518E339B}" dt="2021-02-14T21:25:08.805" v="123" actId="26606"/>
          <ac:spMkLst>
            <pc:docMk/>
            <pc:sldMk cId="0" sldId="262"/>
            <ac:spMk id="194" creationId="{7128589C-AF3D-49CF-BD92-C1D1D2F5387F}"/>
          </ac:spMkLst>
        </pc:spChg>
        <pc:spChg chg="add del">
          <ac:chgData name="Amarante, Arlene" userId="9630d320-c80e-4f50-bd6e-b7e360baa8c5" providerId="ADAL" clId="{42C8F9AA-ED03-E345-AFB1-A044518E339B}" dt="2021-02-14T21:25:54.170" v="141" actId="26606"/>
          <ac:spMkLst>
            <pc:docMk/>
            <pc:sldMk cId="0" sldId="262"/>
            <ac:spMk id="201" creationId="{EDDBB197-D710-4A4F-A9CA-FD2177498BE8}"/>
          </ac:spMkLst>
        </pc:spChg>
        <pc:spChg chg="add del">
          <ac:chgData name="Amarante, Arlene" userId="9630d320-c80e-4f50-bd6e-b7e360baa8c5" providerId="ADAL" clId="{42C8F9AA-ED03-E345-AFB1-A044518E339B}" dt="2021-02-14T21:25:54.170" v="141" actId="26606"/>
          <ac:spMkLst>
            <pc:docMk/>
            <pc:sldMk cId="0" sldId="262"/>
            <ac:spMk id="203" creationId="{975D1CFA-2CDB-4B64-BD9F-85744E8DA12F}"/>
          </ac:spMkLst>
        </pc:spChg>
        <pc:spChg chg="add del">
          <ac:chgData name="Amarante, Arlene" userId="9630d320-c80e-4f50-bd6e-b7e360baa8c5" providerId="ADAL" clId="{42C8F9AA-ED03-E345-AFB1-A044518E339B}" dt="2021-02-14T21:26:10.607" v="143" actId="26606"/>
          <ac:spMkLst>
            <pc:docMk/>
            <pc:sldMk cId="0" sldId="262"/>
            <ac:spMk id="214" creationId="{0D7B6173-1D58-48E2-83CF-37350F315F75}"/>
          </ac:spMkLst>
        </pc:spChg>
        <pc:spChg chg="add del">
          <ac:chgData name="Amarante, Arlene" userId="9630d320-c80e-4f50-bd6e-b7e360baa8c5" providerId="ADAL" clId="{42C8F9AA-ED03-E345-AFB1-A044518E339B}" dt="2021-02-14T21:26:10.607" v="143" actId="26606"/>
          <ac:spMkLst>
            <pc:docMk/>
            <pc:sldMk cId="0" sldId="262"/>
            <ac:spMk id="216" creationId="{8B068B58-6F94-4AFF-A8A7-18573884D6CD}"/>
          </ac:spMkLst>
        </pc:spChg>
        <pc:spChg chg="add del">
          <ac:chgData name="Amarante, Arlene" userId="9630d320-c80e-4f50-bd6e-b7e360baa8c5" providerId="ADAL" clId="{42C8F9AA-ED03-E345-AFB1-A044518E339B}" dt="2021-02-14T21:26:10.607" v="143" actId="26606"/>
          <ac:spMkLst>
            <pc:docMk/>
            <pc:sldMk cId="0" sldId="262"/>
            <ac:spMk id="220" creationId="{21BDEC81-16A7-4451-B893-C15000083B77}"/>
          </ac:spMkLst>
        </pc:spChg>
        <pc:spChg chg="add del">
          <ac:chgData name="Amarante, Arlene" userId="9630d320-c80e-4f50-bd6e-b7e360baa8c5" providerId="ADAL" clId="{42C8F9AA-ED03-E345-AFB1-A044518E339B}" dt="2021-02-14T21:26:10.607" v="143" actId="26606"/>
          <ac:spMkLst>
            <pc:docMk/>
            <pc:sldMk cId="0" sldId="262"/>
            <ac:spMk id="222" creationId="{BE5B028C-7535-45E5-9D2C-32C50D0E0E43}"/>
          </ac:spMkLst>
        </pc:spChg>
        <pc:spChg chg="add">
          <ac:chgData name="Amarante, Arlene" userId="9630d320-c80e-4f50-bd6e-b7e360baa8c5" providerId="ADAL" clId="{42C8F9AA-ED03-E345-AFB1-A044518E339B}" dt="2021-02-14T21:26:10.607" v="143" actId="26606"/>
          <ac:spMkLst>
            <pc:docMk/>
            <pc:sldMk cId="0" sldId="262"/>
            <ac:spMk id="227" creationId="{0D7B6173-1D58-48E2-83CF-37350F315F75}"/>
          </ac:spMkLst>
        </pc:spChg>
        <pc:spChg chg="add">
          <ac:chgData name="Amarante, Arlene" userId="9630d320-c80e-4f50-bd6e-b7e360baa8c5" providerId="ADAL" clId="{42C8F9AA-ED03-E345-AFB1-A044518E339B}" dt="2021-02-14T21:26:10.607" v="143" actId="26606"/>
          <ac:spMkLst>
            <pc:docMk/>
            <pc:sldMk cId="0" sldId="262"/>
            <ac:spMk id="229" creationId="{3E4CBDBB-4FBD-4B9E-BD01-054A81D431CC}"/>
          </ac:spMkLst>
        </pc:spChg>
        <pc:spChg chg="add">
          <ac:chgData name="Amarante, Arlene" userId="9630d320-c80e-4f50-bd6e-b7e360baa8c5" providerId="ADAL" clId="{42C8F9AA-ED03-E345-AFB1-A044518E339B}" dt="2021-02-14T21:26:10.607" v="143" actId="26606"/>
          <ac:spMkLst>
            <pc:docMk/>
            <pc:sldMk cId="0" sldId="262"/>
            <ac:spMk id="233" creationId="{72C4834C-B602-4125-8264-BD0D55A5885F}"/>
          </ac:spMkLst>
        </pc:spChg>
        <pc:spChg chg="add">
          <ac:chgData name="Amarante, Arlene" userId="9630d320-c80e-4f50-bd6e-b7e360baa8c5" providerId="ADAL" clId="{42C8F9AA-ED03-E345-AFB1-A044518E339B}" dt="2021-02-14T21:26:10.607" v="143" actId="26606"/>
          <ac:spMkLst>
            <pc:docMk/>
            <pc:sldMk cId="0" sldId="262"/>
            <ac:spMk id="235" creationId="{53172EE5-132F-4DD4-8855-4DBBD9C3465E}"/>
          </ac:spMkLst>
        </pc:spChg>
        <pc:grpChg chg="del">
          <ac:chgData name="Amarante, Arlene" userId="9630d320-c80e-4f50-bd6e-b7e360baa8c5" providerId="ADAL" clId="{42C8F9AA-ED03-E345-AFB1-A044518E339B}" dt="2021-02-14T21:24:25.238" v="120" actId="478"/>
          <ac:grpSpMkLst>
            <pc:docMk/>
            <pc:sldMk cId="0" sldId="262"/>
            <ac:grpSpMk id="182" creationId="{00000000-0000-0000-0000-000000000000}"/>
          </ac:grpSpMkLst>
        </pc:grpChg>
        <pc:grpChg chg="add del">
          <ac:chgData name="Amarante, Arlene" userId="9630d320-c80e-4f50-bd6e-b7e360baa8c5" providerId="ADAL" clId="{42C8F9AA-ED03-E345-AFB1-A044518E339B}" dt="2021-02-14T21:25:54.170" v="141" actId="26606"/>
          <ac:grpSpMkLst>
            <pc:docMk/>
            <pc:sldMk cId="0" sldId="262"/>
            <ac:grpSpMk id="205" creationId="{25EE5136-01F1-466C-962D-BA9B4C6757AA}"/>
          </ac:grpSpMkLst>
        </pc:grpChg>
        <pc:picChg chg="del mod">
          <ac:chgData name="Amarante, Arlene" userId="9630d320-c80e-4f50-bd6e-b7e360baa8c5" providerId="ADAL" clId="{42C8F9AA-ED03-E345-AFB1-A044518E339B}" dt="2021-02-14T21:24:20.042" v="118" actId="478"/>
          <ac:picMkLst>
            <pc:docMk/>
            <pc:sldMk cId="0" sldId="262"/>
            <ac:picMk id="177" creationId="{00000000-0000-0000-0000-000000000000}"/>
          </ac:picMkLst>
        </pc:picChg>
        <pc:picChg chg="add del">
          <ac:chgData name="Amarante, Arlene" userId="9630d320-c80e-4f50-bd6e-b7e360baa8c5" providerId="ADAL" clId="{42C8F9AA-ED03-E345-AFB1-A044518E339B}" dt="2021-02-14T21:25:08.805" v="123" actId="26606"/>
          <ac:picMkLst>
            <pc:docMk/>
            <pc:sldMk cId="0" sldId="262"/>
            <ac:picMk id="190" creationId="{8A2842C0-6210-4FDB-B1FF-C14C927377FB}"/>
          </ac:picMkLst>
        </pc:picChg>
        <pc:picChg chg="add del mod">
          <ac:chgData name="Amarante, Arlene" userId="9630d320-c80e-4f50-bd6e-b7e360baa8c5" providerId="ADAL" clId="{42C8F9AA-ED03-E345-AFB1-A044518E339B}" dt="2021-02-14T21:26:02.565" v="142" actId="478"/>
          <ac:picMkLst>
            <pc:docMk/>
            <pc:sldMk cId="0" sldId="262"/>
            <ac:picMk id="198" creationId="{5C98D161-0868-4A03-9DD1-C7DB4CAC38A5}"/>
          </ac:picMkLst>
        </pc:picChg>
        <pc:picChg chg="add del">
          <ac:chgData name="Amarante, Arlene" userId="9630d320-c80e-4f50-bd6e-b7e360baa8c5" providerId="ADAL" clId="{42C8F9AA-ED03-E345-AFB1-A044518E339B}" dt="2021-02-14T21:26:10.607" v="143" actId="26606"/>
          <ac:picMkLst>
            <pc:docMk/>
            <pc:sldMk cId="0" sldId="262"/>
            <ac:picMk id="218" creationId="{B0DAC8FB-A162-44E3-A606-C855A03A5B09}"/>
          </ac:picMkLst>
        </pc:picChg>
        <pc:picChg chg="add">
          <ac:chgData name="Amarante, Arlene" userId="9630d320-c80e-4f50-bd6e-b7e360baa8c5" providerId="ADAL" clId="{42C8F9AA-ED03-E345-AFB1-A044518E339B}" dt="2021-02-14T21:26:10.607" v="143" actId="26606"/>
          <ac:picMkLst>
            <pc:docMk/>
            <pc:sldMk cId="0" sldId="262"/>
            <ac:picMk id="231" creationId="{B01A6F03-171F-40B2-8B2C-A061B89241F6}"/>
          </ac:picMkLst>
        </pc:picChg>
      </pc:sldChg>
      <pc:sldChg chg="addSp delSp modSp mod setBg">
        <pc:chgData name="Amarante, Arlene" userId="9630d320-c80e-4f50-bd6e-b7e360baa8c5" providerId="ADAL" clId="{42C8F9AA-ED03-E345-AFB1-A044518E339B}" dt="2021-02-14T21:27:04.926" v="150" actId="5793"/>
        <pc:sldMkLst>
          <pc:docMk/>
          <pc:sldMk cId="0" sldId="263"/>
        </pc:sldMkLst>
        <pc:spChg chg="add del mod">
          <ac:chgData name="Amarante, Arlene" userId="9630d320-c80e-4f50-bd6e-b7e360baa8c5" providerId="ADAL" clId="{42C8F9AA-ED03-E345-AFB1-A044518E339B}" dt="2021-02-14T21:26:17.706" v="145" actId="478"/>
          <ac:spMkLst>
            <pc:docMk/>
            <pc:sldMk cId="0" sldId="263"/>
            <ac:spMk id="3" creationId="{242F8494-880D-814C-8B27-91C78155FBFF}"/>
          </ac:spMkLst>
        </pc:spChg>
        <pc:spChg chg="del mod">
          <ac:chgData name="Amarante, Arlene" userId="9630d320-c80e-4f50-bd6e-b7e360baa8c5" providerId="ADAL" clId="{42C8F9AA-ED03-E345-AFB1-A044518E339B}" dt="2021-02-14T21:26:36.526" v="147" actId="26606"/>
          <ac:spMkLst>
            <pc:docMk/>
            <pc:sldMk cId="0" sldId="263"/>
            <ac:spMk id="186" creationId="{00000000-0000-0000-0000-000000000000}"/>
          </ac:spMkLst>
        </pc:spChg>
        <pc:spChg chg="mod">
          <ac:chgData name="Amarante, Arlene" userId="9630d320-c80e-4f50-bd6e-b7e360baa8c5" providerId="ADAL" clId="{42C8F9AA-ED03-E345-AFB1-A044518E339B}" dt="2021-02-14T21:26:55.024" v="149" actId="26606"/>
          <ac:spMkLst>
            <pc:docMk/>
            <pc:sldMk cId="0" sldId="263"/>
            <ac:spMk id="187" creationId="{00000000-0000-0000-0000-000000000000}"/>
          </ac:spMkLst>
        </pc:spChg>
        <pc:spChg chg="mod">
          <ac:chgData name="Amarante, Arlene" userId="9630d320-c80e-4f50-bd6e-b7e360baa8c5" providerId="ADAL" clId="{42C8F9AA-ED03-E345-AFB1-A044518E339B}" dt="2021-02-14T21:27:04.926" v="150" actId="5793"/>
          <ac:spMkLst>
            <pc:docMk/>
            <pc:sldMk cId="0" sldId="263"/>
            <ac:spMk id="191" creationId="{00000000-0000-0000-0000-000000000000}"/>
          </ac:spMkLst>
        </pc:spChg>
        <pc:spChg chg="add del">
          <ac:chgData name="Amarante, Arlene" userId="9630d320-c80e-4f50-bd6e-b7e360baa8c5" providerId="ADAL" clId="{42C8F9AA-ED03-E345-AFB1-A044518E339B}" dt="2021-02-14T21:26:55.024" v="149" actId="26606"/>
          <ac:spMkLst>
            <pc:docMk/>
            <pc:sldMk cId="0" sldId="263"/>
            <ac:spMk id="197" creationId="{C1DD1A8A-57D5-4A81-AD04-532B043C5611}"/>
          </ac:spMkLst>
        </pc:spChg>
        <pc:spChg chg="add del">
          <ac:chgData name="Amarante, Arlene" userId="9630d320-c80e-4f50-bd6e-b7e360baa8c5" providerId="ADAL" clId="{42C8F9AA-ED03-E345-AFB1-A044518E339B}" dt="2021-02-14T21:26:55.024" v="149" actId="26606"/>
          <ac:spMkLst>
            <pc:docMk/>
            <pc:sldMk cId="0" sldId="263"/>
            <ac:spMk id="199" creationId="{007891EC-4501-44ED-A8C8-B11B6DB767AB}"/>
          </ac:spMkLst>
        </pc:spChg>
        <pc:spChg chg="add">
          <ac:chgData name="Amarante, Arlene" userId="9630d320-c80e-4f50-bd6e-b7e360baa8c5" providerId="ADAL" clId="{42C8F9AA-ED03-E345-AFB1-A044518E339B}" dt="2021-02-14T21:26:55.024" v="149" actId="26606"/>
          <ac:spMkLst>
            <pc:docMk/>
            <pc:sldMk cId="0" sldId="263"/>
            <ac:spMk id="204" creationId="{3CD9DF72-87A3-404E-A828-84CBF11A8303}"/>
          </ac:spMkLst>
        </pc:spChg>
        <pc:grpChg chg="del">
          <ac:chgData name="Amarante, Arlene" userId="9630d320-c80e-4f50-bd6e-b7e360baa8c5" providerId="ADAL" clId="{42C8F9AA-ED03-E345-AFB1-A044518E339B}" dt="2021-02-14T21:26:20.283" v="146" actId="478"/>
          <ac:grpSpMkLst>
            <pc:docMk/>
            <pc:sldMk cId="0" sldId="263"/>
            <ac:grpSpMk id="190" creationId="{00000000-0000-0000-0000-000000000000}"/>
          </ac:grpSpMkLst>
        </pc:grpChg>
        <pc:picChg chg="del mod">
          <ac:chgData name="Amarante, Arlene" userId="9630d320-c80e-4f50-bd6e-b7e360baa8c5" providerId="ADAL" clId="{42C8F9AA-ED03-E345-AFB1-A044518E339B}" dt="2021-02-14T21:26:15.661" v="144" actId="478"/>
          <ac:picMkLst>
            <pc:docMk/>
            <pc:sldMk cId="0" sldId="263"/>
            <ac:picMk id="185" creationId="{00000000-0000-0000-0000-000000000000}"/>
          </ac:picMkLst>
        </pc:picChg>
        <pc:picChg chg="add mod">
          <ac:chgData name="Amarante, Arlene" userId="9630d320-c80e-4f50-bd6e-b7e360baa8c5" providerId="ADAL" clId="{42C8F9AA-ED03-E345-AFB1-A044518E339B}" dt="2021-02-14T21:26:55.024" v="149" actId="26606"/>
          <ac:picMkLst>
            <pc:docMk/>
            <pc:sldMk cId="0" sldId="263"/>
            <ac:picMk id="193" creationId="{846EFC66-5223-4EB4-A976-FEA33905AC31}"/>
          </ac:picMkLst>
        </pc:picChg>
        <pc:cxnChg chg="add">
          <ac:chgData name="Amarante, Arlene" userId="9630d320-c80e-4f50-bd6e-b7e360baa8c5" providerId="ADAL" clId="{42C8F9AA-ED03-E345-AFB1-A044518E339B}" dt="2021-02-14T21:26:55.024" v="149" actId="26606"/>
          <ac:cxnSpMkLst>
            <pc:docMk/>
            <pc:sldMk cId="0" sldId="263"/>
            <ac:cxnSpMk id="206" creationId="{20E3A342-4D61-4E3F-AF90-1AB42AEB96CC}"/>
          </ac:cxnSpMkLst>
        </pc:cxnChg>
      </pc:sldChg>
      <pc:sldChg chg="addSp delSp modSp mod setBg">
        <pc:chgData name="Amarante, Arlene" userId="9630d320-c80e-4f50-bd6e-b7e360baa8c5" providerId="ADAL" clId="{42C8F9AA-ED03-E345-AFB1-A044518E339B}" dt="2021-02-14T21:28:11.404" v="161" actId="20577"/>
        <pc:sldMkLst>
          <pc:docMk/>
          <pc:sldMk cId="0" sldId="264"/>
        </pc:sldMkLst>
        <pc:spChg chg="add del mod">
          <ac:chgData name="Amarante, Arlene" userId="9630d320-c80e-4f50-bd6e-b7e360baa8c5" providerId="ADAL" clId="{42C8F9AA-ED03-E345-AFB1-A044518E339B}" dt="2021-02-14T21:27:16.557" v="152" actId="478"/>
          <ac:spMkLst>
            <pc:docMk/>
            <pc:sldMk cId="0" sldId="264"/>
            <ac:spMk id="3" creationId="{C0416965-7F34-3E44-A2EE-BD2501109965}"/>
          </ac:spMkLst>
        </pc:spChg>
        <pc:spChg chg="add del">
          <ac:chgData name="Amarante, Arlene" userId="9630d320-c80e-4f50-bd6e-b7e360baa8c5" providerId="ADAL" clId="{42C8F9AA-ED03-E345-AFB1-A044518E339B}" dt="2021-02-14T21:27:51.508" v="157" actId="26606"/>
          <ac:spMkLst>
            <pc:docMk/>
            <pc:sldMk cId="0" sldId="264"/>
            <ac:spMk id="76" creationId="{A93898FF-D987-4B0E-BFB4-85F5EB356D4D}"/>
          </ac:spMkLst>
        </pc:spChg>
        <pc:spChg chg="add del">
          <ac:chgData name="Amarante, Arlene" userId="9630d320-c80e-4f50-bd6e-b7e360baa8c5" providerId="ADAL" clId="{42C8F9AA-ED03-E345-AFB1-A044518E339B}" dt="2021-02-14T21:27:51.508" v="157" actId="26606"/>
          <ac:spMkLst>
            <pc:docMk/>
            <pc:sldMk cId="0" sldId="264"/>
            <ac:spMk id="78" creationId="{8489D6CA-ECEC-4E47-9769-0FB02E67FF4C}"/>
          </ac:spMkLst>
        </pc:spChg>
        <pc:spChg chg="add del">
          <ac:chgData name="Amarante, Arlene" userId="9630d320-c80e-4f50-bd6e-b7e360baa8c5" providerId="ADAL" clId="{42C8F9AA-ED03-E345-AFB1-A044518E339B}" dt="2021-02-14T21:27:51.508" v="157" actId="26606"/>
          <ac:spMkLst>
            <pc:docMk/>
            <pc:sldMk cId="0" sldId="264"/>
            <ac:spMk id="82" creationId="{58D235B8-3D10-493F-88AC-84BB404C1B5A}"/>
          </ac:spMkLst>
        </pc:spChg>
        <pc:spChg chg="add del">
          <ac:chgData name="Amarante, Arlene" userId="9630d320-c80e-4f50-bd6e-b7e360baa8c5" providerId="ADAL" clId="{42C8F9AA-ED03-E345-AFB1-A044518E339B}" dt="2021-02-14T21:27:51.508" v="157" actId="26606"/>
          <ac:spMkLst>
            <pc:docMk/>
            <pc:sldMk cId="0" sldId="264"/>
            <ac:spMk id="84" creationId="{42A4FC2C-047E-45A5-965D-8E1E3BF09BC6}"/>
          </ac:spMkLst>
        </pc:spChg>
        <pc:spChg chg="add del">
          <ac:chgData name="Amarante, Arlene" userId="9630d320-c80e-4f50-bd6e-b7e360baa8c5" providerId="ADAL" clId="{42C8F9AA-ED03-E345-AFB1-A044518E339B}" dt="2021-02-14T21:27:51.508" v="157" actId="26606"/>
          <ac:spMkLst>
            <pc:docMk/>
            <pc:sldMk cId="0" sldId="264"/>
            <ac:spMk id="86" creationId="{2789E38E-B75E-42F0-AE25-A84216AF41B2}"/>
          </ac:spMkLst>
        </pc:spChg>
        <pc:spChg chg="add">
          <ac:chgData name="Amarante, Arlene" userId="9630d320-c80e-4f50-bd6e-b7e360baa8c5" providerId="ADAL" clId="{42C8F9AA-ED03-E345-AFB1-A044518E339B}" dt="2021-02-14T21:27:51.508" v="157" actId="26606"/>
          <ac:spMkLst>
            <pc:docMk/>
            <pc:sldMk cId="0" sldId="264"/>
            <ac:spMk id="140" creationId="{0D7B6173-1D58-48E2-83CF-37350F315F75}"/>
          </ac:spMkLst>
        </pc:spChg>
        <pc:spChg chg="add">
          <ac:chgData name="Amarante, Arlene" userId="9630d320-c80e-4f50-bd6e-b7e360baa8c5" providerId="ADAL" clId="{42C8F9AA-ED03-E345-AFB1-A044518E339B}" dt="2021-02-14T21:27:51.508" v="157" actId="26606"/>
          <ac:spMkLst>
            <pc:docMk/>
            <pc:sldMk cId="0" sldId="264"/>
            <ac:spMk id="142" creationId="{3FCCA929-7A61-4313-8A90-619CDF4255FB}"/>
          </ac:spMkLst>
        </pc:spChg>
        <pc:spChg chg="add">
          <ac:chgData name="Amarante, Arlene" userId="9630d320-c80e-4f50-bd6e-b7e360baa8c5" providerId="ADAL" clId="{42C8F9AA-ED03-E345-AFB1-A044518E339B}" dt="2021-02-14T21:27:51.508" v="157" actId="26606"/>
          <ac:spMkLst>
            <pc:docMk/>
            <pc:sldMk cId="0" sldId="264"/>
            <ac:spMk id="146" creationId="{0464315C-FCA9-40FE-892E-D4A5B3A5B09F}"/>
          </ac:spMkLst>
        </pc:spChg>
        <pc:spChg chg="add">
          <ac:chgData name="Amarante, Arlene" userId="9630d320-c80e-4f50-bd6e-b7e360baa8c5" providerId="ADAL" clId="{42C8F9AA-ED03-E345-AFB1-A044518E339B}" dt="2021-02-14T21:27:51.508" v="157" actId="26606"/>
          <ac:spMkLst>
            <pc:docMk/>
            <pc:sldMk cId="0" sldId="264"/>
            <ac:spMk id="148" creationId="{4BF9520B-E0CD-4FA7-91B5-7DC36B606CAB}"/>
          </ac:spMkLst>
        </pc:spChg>
        <pc:spChg chg="del mod">
          <ac:chgData name="Amarante, Arlene" userId="9630d320-c80e-4f50-bd6e-b7e360baa8c5" providerId="ADAL" clId="{42C8F9AA-ED03-E345-AFB1-A044518E339B}" dt="2021-02-14T21:27:41.277" v="154" actId="26606"/>
          <ac:spMkLst>
            <pc:docMk/>
            <pc:sldMk cId="0" sldId="264"/>
            <ac:spMk id="194" creationId="{00000000-0000-0000-0000-000000000000}"/>
          </ac:spMkLst>
        </pc:spChg>
        <pc:spChg chg="mod">
          <ac:chgData name="Amarante, Arlene" userId="9630d320-c80e-4f50-bd6e-b7e360baa8c5" providerId="ADAL" clId="{42C8F9AA-ED03-E345-AFB1-A044518E339B}" dt="2021-02-14T21:27:51.508" v="157" actId="26606"/>
          <ac:spMkLst>
            <pc:docMk/>
            <pc:sldMk cId="0" sldId="264"/>
            <ac:spMk id="195" creationId="{00000000-0000-0000-0000-000000000000}"/>
          </ac:spMkLst>
        </pc:spChg>
        <pc:spChg chg="mod">
          <ac:chgData name="Amarante, Arlene" userId="9630d320-c80e-4f50-bd6e-b7e360baa8c5" providerId="ADAL" clId="{42C8F9AA-ED03-E345-AFB1-A044518E339B}" dt="2021-02-14T21:28:11.404" v="161" actId="20577"/>
          <ac:spMkLst>
            <pc:docMk/>
            <pc:sldMk cId="0" sldId="264"/>
            <ac:spMk id="199" creationId="{00000000-0000-0000-0000-000000000000}"/>
          </ac:spMkLst>
        </pc:spChg>
        <pc:grpChg chg="del">
          <ac:chgData name="Amarante, Arlene" userId="9630d320-c80e-4f50-bd6e-b7e360baa8c5" providerId="ADAL" clId="{42C8F9AA-ED03-E345-AFB1-A044518E339B}" dt="2021-02-14T21:27:19.326" v="153" actId="478"/>
          <ac:grpSpMkLst>
            <pc:docMk/>
            <pc:sldMk cId="0" sldId="264"/>
            <ac:grpSpMk id="198" creationId="{00000000-0000-0000-0000-000000000000}"/>
          </ac:grpSpMkLst>
        </pc:grpChg>
        <pc:picChg chg="add del">
          <ac:chgData name="Amarante, Arlene" userId="9630d320-c80e-4f50-bd6e-b7e360baa8c5" providerId="ADAL" clId="{42C8F9AA-ED03-E345-AFB1-A044518E339B}" dt="2021-02-14T21:27:51.508" v="157" actId="26606"/>
          <ac:picMkLst>
            <pc:docMk/>
            <pc:sldMk cId="0" sldId="264"/>
            <ac:picMk id="80" creationId="{FDF3537D-7D15-42A9-B483-CBB707B13D66}"/>
          </ac:picMkLst>
        </pc:picChg>
        <pc:picChg chg="add">
          <ac:chgData name="Amarante, Arlene" userId="9630d320-c80e-4f50-bd6e-b7e360baa8c5" providerId="ADAL" clId="{42C8F9AA-ED03-E345-AFB1-A044518E339B}" dt="2021-02-14T21:27:51.508" v="157" actId="26606"/>
          <ac:picMkLst>
            <pc:docMk/>
            <pc:sldMk cId="0" sldId="264"/>
            <ac:picMk id="144" creationId="{24250F98-AE57-452A-8B22-1B78911F0B69}"/>
          </ac:picMkLst>
        </pc:picChg>
        <pc:picChg chg="del mod">
          <ac:chgData name="Amarante, Arlene" userId="9630d320-c80e-4f50-bd6e-b7e360baa8c5" providerId="ADAL" clId="{42C8F9AA-ED03-E345-AFB1-A044518E339B}" dt="2021-02-14T21:27:14.198" v="151" actId="478"/>
          <ac:picMkLst>
            <pc:docMk/>
            <pc:sldMk cId="0" sldId="264"/>
            <ac:picMk id="193" creationId="{00000000-0000-0000-0000-000000000000}"/>
          </ac:picMkLst>
        </pc:picChg>
      </pc:sldChg>
      <pc:sldChg chg="addSp delSp modSp del mod">
        <pc:chgData name="Amarante, Arlene" userId="9630d320-c80e-4f50-bd6e-b7e360baa8c5" providerId="ADAL" clId="{42C8F9AA-ED03-E345-AFB1-A044518E339B}" dt="2021-02-14T21:29:05.167" v="165" actId="2696"/>
        <pc:sldMkLst>
          <pc:docMk/>
          <pc:sldMk cId="0" sldId="265"/>
        </pc:sldMkLst>
        <pc:spChg chg="add del mod">
          <ac:chgData name="Amarante, Arlene" userId="9630d320-c80e-4f50-bd6e-b7e360baa8c5" providerId="ADAL" clId="{42C8F9AA-ED03-E345-AFB1-A044518E339B}" dt="2021-02-14T21:28:50.644" v="163" actId="478"/>
          <ac:spMkLst>
            <pc:docMk/>
            <pc:sldMk cId="0" sldId="265"/>
            <ac:spMk id="3" creationId="{A8ED5C2F-9021-D740-8859-A4F5CAEE1A62}"/>
          </ac:spMkLst>
        </pc:spChg>
        <pc:spChg chg="mod">
          <ac:chgData name="Amarante, Arlene" userId="9630d320-c80e-4f50-bd6e-b7e360baa8c5" providerId="ADAL" clId="{42C8F9AA-ED03-E345-AFB1-A044518E339B}" dt="2021-02-14T21:07:09.350" v="22" actId="27636"/>
          <ac:spMkLst>
            <pc:docMk/>
            <pc:sldMk cId="0" sldId="265"/>
            <ac:spMk id="202" creationId="{00000000-0000-0000-0000-000000000000}"/>
          </ac:spMkLst>
        </pc:spChg>
        <pc:grpChg chg="del">
          <ac:chgData name="Amarante, Arlene" userId="9630d320-c80e-4f50-bd6e-b7e360baa8c5" providerId="ADAL" clId="{42C8F9AA-ED03-E345-AFB1-A044518E339B}" dt="2021-02-14T21:28:53.076" v="164" actId="478"/>
          <ac:grpSpMkLst>
            <pc:docMk/>
            <pc:sldMk cId="0" sldId="265"/>
            <ac:grpSpMk id="206" creationId="{00000000-0000-0000-0000-000000000000}"/>
          </ac:grpSpMkLst>
        </pc:grpChg>
        <pc:picChg chg="del mod">
          <ac:chgData name="Amarante, Arlene" userId="9630d320-c80e-4f50-bd6e-b7e360baa8c5" providerId="ADAL" clId="{42C8F9AA-ED03-E345-AFB1-A044518E339B}" dt="2021-02-14T21:28:44.954" v="162" actId="478"/>
          <ac:picMkLst>
            <pc:docMk/>
            <pc:sldMk cId="0" sldId="265"/>
            <ac:picMk id="201" creationId="{00000000-0000-0000-0000-000000000000}"/>
          </ac:picMkLst>
        </pc:picChg>
      </pc:sldChg>
      <pc:sldChg chg="addSp delSp modSp mod setBg">
        <pc:chgData name="Amarante, Arlene" userId="9630d320-c80e-4f50-bd6e-b7e360baa8c5" providerId="ADAL" clId="{42C8F9AA-ED03-E345-AFB1-A044518E339B}" dt="2021-02-14T21:29:45.996" v="179" actId="20577"/>
        <pc:sldMkLst>
          <pc:docMk/>
          <pc:sldMk cId="0" sldId="266"/>
        </pc:sldMkLst>
        <pc:spChg chg="add del mod">
          <ac:chgData name="Amarante, Arlene" userId="9630d320-c80e-4f50-bd6e-b7e360baa8c5" providerId="ADAL" clId="{42C8F9AA-ED03-E345-AFB1-A044518E339B}" dt="2021-02-14T21:29:09.972" v="167" actId="478"/>
          <ac:spMkLst>
            <pc:docMk/>
            <pc:sldMk cId="0" sldId="266"/>
            <ac:spMk id="3" creationId="{6BA517DA-D158-D34F-8B02-ED91087FD741}"/>
          </ac:spMkLst>
        </pc:spChg>
        <pc:spChg chg="add del">
          <ac:chgData name="Amarante, Arlene" userId="9630d320-c80e-4f50-bd6e-b7e360baa8c5" providerId="ADAL" clId="{42C8F9AA-ED03-E345-AFB1-A044518E339B}" dt="2021-02-14T21:29:37.462" v="172" actId="26606"/>
          <ac:spMkLst>
            <pc:docMk/>
            <pc:sldMk cId="0" sldId="266"/>
            <ac:spMk id="92" creationId="{A93898FF-D987-4B0E-BFB4-85F5EB356D4D}"/>
          </ac:spMkLst>
        </pc:spChg>
        <pc:spChg chg="add del">
          <ac:chgData name="Amarante, Arlene" userId="9630d320-c80e-4f50-bd6e-b7e360baa8c5" providerId="ADAL" clId="{42C8F9AA-ED03-E345-AFB1-A044518E339B}" dt="2021-02-14T21:29:37.462" v="172" actId="26606"/>
          <ac:spMkLst>
            <pc:docMk/>
            <pc:sldMk cId="0" sldId="266"/>
            <ac:spMk id="94" creationId="{FEB84055-029C-4E86-8844-D05D96C024BC}"/>
          </ac:spMkLst>
        </pc:spChg>
        <pc:spChg chg="add del">
          <ac:chgData name="Amarante, Arlene" userId="9630d320-c80e-4f50-bd6e-b7e360baa8c5" providerId="ADAL" clId="{42C8F9AA-ED03-E345-AFB1-A044518E339B}" dt="2021-02-14T21:29:37.462" v="172" actId="26606"/>
          <ac:spMkLst>
            <pc:docMk/>
            <pc:sldMk cId="0" sldId="266"/>
            <ac:spMk id="98" creationId="{799037F2-4CAF-446B-90DB-1480B247AA69}"/>
          </ac:spMkLst>
        </pc:spChg>
        <pc:spChg chg="add del">
          <ac:chgData name="Amarante, Arlene" userId="9630d320-c80e-4f50-bd6e-b7e360baa8c5" providerId="ADAL" clId="{42C8F9AA-ED03-E345-AFB1-A044518E339B}" dt="2021-02-14T21:29:37.462" v="172" actId="26606"/>
          <ac:spMkLst>
            <pc:docMk/>
            <pc:sldMk cId="0" sldId="266"/>
            <ac:spMk id="100" creationId="{7128589C-AF3D-49CF-BD92-C1D1D2F5387F}"/>
          </ac:spMkLst>
        </pc:spChg>
        <pc:spChg chg="add">
          <ac:chgData name="Amarante, Arlene" userId="9630d320-c80e-4f50-bd6e-b7e360baa8c5" providerId="ADAL" clId="{42C8F9AA-ED03-E345-AFB1-A044518E339B}" dt="2021-02-14T21:29:37.462" v="172" actId="26606"/>
          <ac:spMkLst>
            <pc:docMk/>
            <pc:sldMk cId="0" sldId="266"/>
            <ac:spMk id="156" creationId="{0D7B6173-1D58-48E2-83CF-37350F315F75}"/>
          </ac:spMkLst>
        </pc:spChg>
        <pc:spChg chg="add">
          <ac:chgData name="Amarante, Arlene" userId="9630d320-c80e-4f50-bd6e-b7e360baa8c5" providerId="ADAL" clId="{42C8F9AA-ED03-E345-AFB1-A044518E339B}" dt="2021-02-14T21:29:37.462" v="172" actId="26606"/>
          <ac:spMkLst>
            <pc:docMk/>
            <pc:sldMk cId="0" sldId="266"/>
            <ac:spMk id="158" creationId="{E63A91BE-4263-488E-B846-54DC76E61435}"/>
          </ac:spMkLst>
        </pc:spChg>
        <pc:spChg chg="add">
          <ac:chgData name="Amarante, Arlene" userId="9630d320-c80e-4f50-bd6e-b7e360baa8c5" providerId="ADAL" clId="{42C8F9AA-ED03-E345-AFB1-A044518E339B}" dt="2021-02-14T21:29:37.462" v="172" actId="26606"/>
          <ac:spMkLst>
            <pc:docMk/>
            <pc:sldMk cId="0" sldId="266"/>
            <ac:spMk id="162" creationId="{DE152F22-1707-453C-8C48-6B5CDD242809}"/>
          </ac:spMkLst>
        </pc:spChg>
        <pc:spChg chg="add">
          <ac:chgData name="Amarante, Arlene" userId="9630d320-c80e-4f50-bd6e-b7e360baa8c5" providerId="ADAL" clId="{42C8F9AA-ED03-E345-AFB1-A044518E339B}" dt="2021-02-14T21:29:37.462" v="172" actId="26606"/>
          <ac:spMkLst>
            <pc:docMk/>
            <pc:sldMk cId="0" sldId="266"/>
            <ac:spMk id="164" creationId="{A75FA67A-56F6-4164-8E1F-8D6AFD3F0728}"/>
          </ac:spMkLst>
        </pc:spChg>
        <pc:spChg chg="del mod">
          <ac:chgData name="Amarante, Arlene" userId="9630d320-c80e-4f50-bd6e-b7e360baa8c5" providerId="ADAL" clId="{42C8F9AA-ED03-E345-AFB1-A044518E339B}" dt="2021-02-14T21:29:18.927" v="169" actId="26606"/>
          <ac:spMkLst>
            <pc:docMk/>
            <pc:sldMk cId="0" sldId="266"/>
            <ac:spMk id="210" creationId="{00000000-0000-0000-0000-000000000000}"/>
          </ac:spMkLst>
        </pc:spChg>
        <pc:spChg chg="mod">
          <ac:chgData name="Amarante, Arlene" userId="9630d320-c80e-4f50-bd6e-b7e360baa8c5" providerId="ADAL" clId="{42C8F9AA-ED03-E345-AFB1-A044518E339B}" dt="2021-02-14T21:29:45.996" v="179" actId="20577"/>
          <ac:spMkLst>
            <pc:docMk/>
            <pc:sldMk cId="0" sldId="266"/>
            <ac:spMk id="211" creationId="{00000000-0000-0000-0000-000000000000}"/>
          </ac:spMkLst>
        </pc:spChg>
        <pc:spChg chg="mod">
          <ac:chgData name="Amarante, Arlene" userId="9630d320-c80e-4f50-bd6e-b7e360baa8c5" providerId="ADAL" clId="{42C8F9AA-ED03-E345-AFB1-A044518E339B}" dt="2021-02-14T21:29:37.462" v="172" actId="26606"/>
          <ac:spMkLst>
            <pc:docMk/>
            <pc:sldMk cId="0" sldId="266"/>
            <ac:spMk id="215" creationId="{00000000-0000-0000-0000-000000000000}"/>
          </ac:spMkLst>
        </pc:spChg>
        <pc:grpChg chg="del">
          <ac:chgData name="Amarante, Arlene" userId="9630d320-c80e-4f50-bd6e-b7e360baa8c5" providerId="ADAL" clId="{42C8F9AA-ED03-E345-AFB1-A044518E339B}" dt="2021-02-14T21:29:12.582" v="168" actId="478"/>
          <ac:grpSpMkLst>
            <pc:docMk/>
            <pc:sldMk cId="0" sldId="266"/>
            <ac:grpSpMk id="214" creationId="{00000000-0000-0000-0000-000000000000}"/>
          </ac:grpSpMkLst>
        </pc:grpChg>
        <pc:picChg chg="add del">
          <ac:chgData name="Amarante, Arlene" userId="9630d320-c80e-4f50-bd6e-b7e360baa8c5" providerId="ADAL" clId="{42C8F9AA-ED03-E345-AFB1-A044518E339B}" dt="2021-02-14T21:29:37.462" v="172" actId="26606"/>
          <ac:picMkLst>
            <pc:docMk/>
            <pc:sldMk cId="0" sldId="266"/>
            <ac:picMk id="96" creationId="{8A2842C0-6210-4FDB-B1FF-C14C927377FB}"/>
          </ac:picMkLst>
        </pc:picChg>
        <pc:picChg chg="add">
          <ac:chgData name="Amarante, Arlene" userId="9630d320-c80e-4f50-bd6e-b7e360baa8c5" providerId="ADAL" clId="{42C8F9AA-ED03-E345-AFB1-A044518E339B}" dt="2021-02-14T21:29:37.462" v="172" actId="26606"/>
          <ac:picMkLst>
            <pc:docMk/>
            <pc:sldMk cId="0" sldId="266"/>
            <ac:picMk id="160" creationId="{355717D4-33C9-419C-8D9C-17C7079673E4}"/>
          </ac:picMkLst>
        </pc:picChg>
        <pc:picChg chg="del mod">
          <ac:chgData name="Amarante, Arlene" userId="9630d320-c80e-4f50-bd6e-b7e360baa8c5" providerId="ADAL" clId="{42C8F9AA-ED03-E345-AFB1-A044518E339B}" dt="2021-02-14T21:29:07.993" v="166" actId="478"/>
          <ac:picMkLst>
            <pc:docMk/>
            <pc:sldMk cId="0" sldId="266"/>
            <ac:picMk id="209" creationId="{00000000-0000-0000-0000-000000000000}"/>
          </ac:picMkLst>
        </pc:picChg>
      </pc:sldChg>
      <pc:sldChg chg="addSp delSp modSp mod setBg">
        <pc:chgData name="Amarante, Arlene" userId="9630d320-c80e-4f50-bd6e-b7e360baa8c5" providerId="ADAL" clId="{42C8F9AA-ED03-E345-AFB1-A044518E339B}" dt="2021-02-14T21:30:54.316" v="186" actId="26606"/>
        <pc:sldMkLst>
          <pc:docMk/>
          <pc:sldMk cId="0" sldId="267"/>
        </pc:sldMkLst>
        <pc:spChg chg="add del">
          <ac:chgData name="Amarante, Arlene" userId="9630d320-c80e-4f50-bd6e-b7e360baa8c5" providerId="ADAL" clId="{42C8F9AA-ED03-E345-AFB1-A044518E339B}" dt="2021-02-14T21:30:54.316" v="186" actId="26606"/>
          <ac:spMkLst>
            <pc:docMk/>
            <pc:sldMk cId="0" sldId="267"/>
            <ac:spMk id="99" creationId="{A4AC5506-6312-4701-8D3C-40187889A947}"/>
          </ac:spMkLst>
        </pc:spChg>
        <pc:spChg chg="del mod">
          <ac:chgData name="Amarante, Arlene" userId="9630d320-c80e-4f50-bd6e-b7e360baa8c5" providerId="ADAL" clId="{42C8F9AA-ED03-E345-AFB1-A044518E339B}" dt="2021-02-14T21:30:04.784" v="181" actId="478"/>
          <ac:spMkLst>
            <pc:docMk/>
            <pc:sldMk cId="0" sldId="267"/>
            <ac:spMk id="220" creationId="{00000000-0000-0000-0000-000000000000}"/>
          </ac:spMkLst>
        </pc:spChg>
        <pc:spChg chg="mod">
          <ac:chgData name="Amarante, Arlene" userId="9630d320-c80e-4f50-bd6e-b7e360baa8c5" providerId="ADAL" clId="{42C8F9AA-ED03-E345-AFB1-A044518E339B}" dt="2021-02-14T21:30:54.316" v="186" actId="26606"/>
          <ac:spMkLst>
            <pc:docMk/>
            <pc:sldMk cId="0" sldId="267"/>
            <ac:spMk id="221" creationId="{00000000-0000-0000-0000-000000000000}"/>
          </ac:spMkLst>
        </pc:spChg>
        <pc:grpChg chg="del">
          <ac:chgData name="Amarante, Arlene" userId="9630d320-c80e-4f50-bd6e-b7e360baa8c5" providerId="ADAL" clId="{42C8F9AA-ED03-E345-AFB1-A044518E339B}" dt="2021-02-14T21:29:57.517" v="180" actId="478"/>
          <ac:grpSpMkLst>
            <pc:docMk/>
            <pc:sldMk cId="0" sldId="267"/>
            <ac:grpSpMk id="219" creationId="{00000000-0000-0000-0000-000000000000}"/>
          </ac:grpSpMkLst>
        </pc:grpChg>
        <pc:picChg chg="mod">
          <ac:chgData name="Amarante, Arlene" userId="9630d320-c80e-4f50-bd6e-b7e360baa8c5" providerId="ADAL" clId="{42C8F9AA-ED03-E345-AFB1-A044518E339B}" dt="2021-02-14T21:30:54.316" v="186" actId="26606"/>
          <ac:picMkLst>
            <pc:docMk/>
            <pc:sldMk cId="0" sldId="267"/>
            <ac:picMk id="222" creationId="{00000000-0000-0000-0000-000000000000}"/>
          </ac:picMkLst>
        </pc:picChg>
      </pc:sldChg>
      <pc:sldChg chg="delSp modSp mod setBg">
        <pc:chgData name="Amarante, Arlene" userId="9630d320-c80e-4f50-bd6e-b7e360baa8c5" providerId="ADAL" clId="{42C8F9AA-ED03-E345-AFB1-A044518E339B}" dt="2021-02-14T21:30:44.978" v="185" actId="26606"/>
        <pc:sldMkLst>
          <pc:docMk/>
          <pc:sldMk cId="0" sldId="268"/>
        </pc:sldMkLst>
        <pc:spChg chg="del mod">
          <ac:chgData name="Amarante, Arlene" userId="9630d320-c80e-4f50-bd6e-b7e360baa8c5" providerId="ADAL" clId="{42C8F9AA-ED03-E345-AFB1-A044518E339B}" dt="2021-02-14T21:30:26.789" v="183" actId="478"/>
          <ac:spMkLst>
            <pc:docMk/>
            <pc:sldMk cId="0" sldId="268"/>
            <ac:spMk id="227" creationId="{00000000-0000-0000-0000-000000000000}"/>
          </ac:spMkLst>
        </pc:spChg>
        <pc:spChg chg="mod">
          <ac:chgData name="Amarante, Arlene" userId="9630d320-c80e-4f50-bd6e-b7e360baa8c5" providerId="ADAL" clId="{42C8F9AA-ED03-E345-AFB1-A044518E339B}" dt="2021-02-14T21:30:44.978" v="185" actId="26606"/>
          <ac:spMkLst>
            <pc:docMk/>
            <pc:sldMk cId="0" sldId="268"/>
            <ac:spMk id="228" creationId="{00000000-0000-0000-0000-000000000000}"/>
          </ac:spMkLst>
        </pc:spChg>
        <pc:grpChg chg="del">
          <ac:chgData name="Amarante, Arlene" userId="9630d320-c80e-4f50-bd6e-b7e360baa8c5" providerId="ADAL" clId="{42C8F9AA-ED03-E345-AFB1-A044518E339B}" dt="2021-02-14T21:30:29.084" v="184" actId="478"/>
          <ac:grpSpMkLst>
            <pc:docMk/>
            <pc:sldMk cId="0" sldId="268"/>
            <ac:grpSpMk id="226" creationId="{00000000-0000-0000-0000-000000000000}"/>
          </ac:grpSpMkLst>
        </pc:grpChg>
        <pc:picChg chg="mod">
          <ac:chgData name="Amarante, Arlene" userId="9630d320-c80e-4f50-bd6e-b7e360baa8c5" providerId="ADAL" clId="{42C8F9AA-ED03-E345-AFB1-A044518E339B}" dt="2021-02-14T21:30:44.978" v="185" actId="26606"/>
          <ac:picMkLst>
            <pc:docMk/>
            <pc:sldMk cId="0" sldId="268"/>
            <ac:picMk id="229" creationId="{00000000-0000-0000-0000-000000000000}"/>
          </ac:picMkLst>
        </pc:picChg>
      </pc:sldChg>
      <pc:sldChg chg="delSp modSp mod setBg">
        <pc:chgData name="Amarante, Arlene" userId="9630d320-c80e-4f50-bd6e-b7e360baa8c5" providerId="ADAL" clId="{42C8F9AA-ED03-E345-AFB1-A044518E339B}" dt="2021-02-14T21:31:12.664" v="190" actId="26606"/>
        <pc:sldMkLst>
          <pc:docMk/>
          <pc:sldMk cId="0" sldId="269"/>
        </pc:sldMkLst>
        <pc:spChg chg="del mod">
          <ac:chgData name="Amarante, Arlene" userId="9630d320-c80e-4f50-bd6e-b7e360baa8c5" providerId="ADAL" clId="{42C8F9AA-ED03-E345-AFB1-A044518E339B}" dt="2021-02-14T21:31:08.336" v="189" actId="478"/>
          <ac:spMkLst>
            <pc:docMk/>
            <pc:sldMk cId="0" sldId="269"/>
            <ac:spMk id="234" creationId="{00000000-0000-0000-0000-000000000000}"/>
          </ac:spMkLst>
        </pc:spChg>
        <pc:spChg chg="mod">
          <ac:chgData name="Amarante, Arlene" userId="9630d320-c80e-4f50-bd6e-b7e360baa8c5" providerId="ADAL" clId="{42C8F9AA-ED03-E345-AFB1-A044518E339B}" dt="2021-02-14T21:31:12.664" v="190" actId="26606"/>
          <ac:spMkLst>
            <pc:docMk/>
            <pc:sldMk cId="0" sldId="269"/>
            <ac:spMk id="235" creationId="{00000000-0000-0000-0000-000000000000}"/>
          </ac:spMkLst>
        </pc:spChg>
        <pc:grpChg chg="del">
          <ac:chgData name="Amarante, Arlene" userId="9630d320-c80e-4f50-bd6e-b7e360baa8c5" providerId="ADAL" clId="{42C8F9AA-ED03-E345-AFB1-A044518E339B}" dt="2021-02-14T21:31:01.417" v="187" actId="478"/>
          <ac:grpSpMkLst>
            <pc:docMk/>
            <pc:sldMk cId="0" sldId="269"/>
            <ac:grpSpMk id="233" creationId="{00000000-0000-0000-0000-000000000000}"/>
          </ac:grpSpMkLst>
        </pc:grpChg>
        <pc:picChg chg="mod">
          <ac:chgData name="Amarante, Arlene" userId="9630d320-c80e-4f50-bd6e-b7e360baa8c5" providerId="ADAL" clId="{42C8F9AA-ED03-E345-AFB1-A044518E339B}" dt="2021-02-14T21:31:12.664" v="190" actId="26606"/>
          <ac:picMkLst>
            <pc:docMk/>
            <pc:sldMk cId="0" sldId="269"/>
            <ac:picMk id="236" creationId="{00000000-0000-0000-0000-000000000000}"/>
          </ac:picMkLst>
        </pc:picChg>
      </pc:sldChg>
      <pc:sldChg chg="delSp modSp mod setBg">
        <pc:chgData name="Amarante, Arlene" userId="9630d320-c80e-4f50-bd6e-b7e360baa8c5" providerId="ADAL" clId="{42C8F9AA-ED03-E345-AFB1-A044518E339B}" dt="2021-02-14T21:31:24.579" v="193" actId="26606"/>
        <pc:sldMkLst>
          <pc:docMk/>
          <pc:sldMk cId="0" sldId="270"/>
        </pc:sldMkLst>
        <pc:spChg chg="del mod">
          <ac:chgData name="Amarante, Arlene" userId="9630d320-c80e-4f50-bd6e-b7e360baa8c5" providerId="ADAL" clId="{42C8F9AA-ED03-E345-AFB1-A044518E339B}" dt="2021-02-14T21:31:22.367" v="192" actId="478"/>
          <ac:spMkLst>
            <pc:docMk/>
            <pc:sldMk cId="0" sldId="270"/>
            <ac:spMk id="241" creationId="{00000000-0000-0000-0000-000000000000}"/>
          </ac:spMkLst>
        </pc:spChg>
        <pc:spChg chg="mod">
          <ac:chgData name="Amarante, Arlene" userId="9630d320-c80e-4f50-bd6e-b7e360baa8c5" providerId="ADAL" clId="{42C8F9AA-ED03-E345-AFB1-A044518E339B}" dt="2021-02-14T21:31:24.579" v="193" actId="26606"/>
          <ac:spMkLst>
            <pc:docMk/>
            <pc:sldMk cId="0" sldId="270"/>
            <ac:spMk id="242" creationId="{00000000-0000-0000-0000-000000000000}"/>
          </ac:spMkLst>
        </pc:spChg>
        <pc:grpChg chg="del">
          <ac:chgData name="Amarante, Arlene" userId="9630d320-c80e-4f50-bd6e-b7e360baa8c5" providerId="ADAL" clId="{42C8F9AA-ED03-E345-AFB1-A044518E339B}" dt="2021-02-14T21:31:18.418" v="191" actId="478"/>
          <ac:grpSpMkLst>
            <pc:docMk/>
            <pc:sldMk cId="0" sldId="270"/>
            <ac:grpSpMk id="240" creationId="{00000000-0000-0000-0000-000000000000}"/>
          </ac:grpSpMkLst>
        </pc:grpChg>
        <pc:picChg chg="mod">
          <ac:chgData name="Amarante, Arlene" userId="9630d320-c80e-4f50-bd6e-b7e360baa8c5" providerId="ADAL" clId="{42C8F9AA-ED03-E345-AFB1-A044518E339B}" dt="2021-02-14T21:31:24.579" v="193" actId="26606"/>
          <ac:picMkLst>
            <pc:docMk/>
            <pc:sldMk cId="0" sldId="270"/>
            <ac:picMk id="243" creationId="{00000000-0000-0000-0000-000000000000}"/>
          </ac:picMkLst>
        </pc:picChg>
      </pc:sldChg>
      <pc:sldChg chg="addSp delSp modSp mod setBg">
        <pc:chgData name="Amarante, Arlene" userId="9630d320-c80e-4f50-bd6e-b7e360baa8c5" providerId="ADAL" clId="{42C8F9AA-ED03-E345-AFB1-A044518E339B}" dt="2021-02-14T21:31:31.832" v="195" actId="26606"/>
        <pc:sldMkLst>
          <pc:docMk/>
          <pc:sldMk cId="0" sldId="271"/>
        </pc:sldMkLst>
        <pc:spChg chg="add">
          <ac:chgData name="Amarante, Arlene" userId="9630d320-c80e-4f50-bd6e-b7e360baa8c5" providerId="ADAL" clId="{42C8F9AA-ED03-E345-AFB1-A044518E339B}" dt="2021-02-14T21:31:31.832" v="195" actId="26606"/>
          <ac:spMkLst>
            <pc:docMk/>
            <pc:sldMk cId="0" sldId="271"/>
            <ac:spMk id="125" creationId="{A93898FF-D987-4B0E-BFB4-85F5EB356D4D}"/>
          </ac:spMkLst>
        </pc:spChg>
        <pc:spChg chg="add">
          <ac:chgData name="Amarante, Arlene" userId="9630d320-c80e-4f50-bd6e-b7e360baa8c5" providerId="ADAL" clId="{42C8F9AA-ED03-E345-AFB1-A044518E339B}" dt="2021-02-14T21:31:31.832" v="195" actId="26606"/>
          <ac:spMkLst>
            <pc:docMk/>
            <pc:sldMk cId="0" sldId="271"/>
            <ac:spMk id="127" creationId="{FEB84055-029C-4E86-8844-D05D96C024BC}"/>
          </ac:spMkLst>
        </pc:spChg>
        <pc:spChg chg="add">
          <ac:chgData name="Amarante, Arlene" userId="9630d320-c80e-4f50-bd6e-b7e360baa8c5" providerId="ADAL" clId="{42C8F9AA-ED03-E345-AFB1-A044518E339B}" dt="2021-02-14T21:31:31.832" v="195" actId="26606"/>
          <ac:spMkLst>
            <pc:docMk/>
            <pc:sldMk cId="0" sldId="271"/>
            <ac:spMk id="131" creationId="{799037F2-4CAF-446B-90DB-1480B247AA69}"/>
          </ac:spMkLst>
        </pc:spChg>
        <pc:spChg chg="mod">
          <ac:chgData name="Amarante, Arlene" userId="9630d320-c80e-4f50-bd6e-b7e360baa8c5" providerId="ADAL" clId="{42C8F9AA-ED03-E345-AFB1-A044518E339B}" dt="2021-02-14T21:31:31.832" v="195" actId="26606"/>
          <ac:spMkLst>
            <pc:docMk/>
            <pc:sldMk cId="0" sldId="271"/>
            <ac:spMk id="248" creationId="{00000000-0000-0000-0000-000000000000}"/>
          </ac:spMkLst>
        </pc:spChg>
        <pc:spChg chg="add">
          <ac:chgData name="Amarante, Arlene" userId="9630d320-c80e-4f50-bd6e-b7e360baa8c5" providerId="ADAL" clId="{42C8F9AA-ED03-E345-AFB1-A044518E339B}" dt="2021-02-14T21:31:31.832" v="195" actId="26606"/>
          <ac:spMkLst>
            <pc:docMk/>
            <pc:sldMk cId="0" sldId="271"/>
            <ac:spMk id="257" creationId="{7128589C-AF3D-49CF-BD92-C1D1D2F5387F}"/>
          </ac:spMkLst>
        </pc:spChg>
        <pc:grpChg chg="del">
          <ac:chgData name="Amarante, Arlene" userId="9630d320-c80e-4f50-bd6e-b7e360baa8c5" providerId="ADAL" clId="{42C8F9AA-ED03-E345-AFB1-A044518E339B}" dt="2021-02-14T21:31:28.351" v="194" actId="478"/>
          <ac:grpSpMkLst>
            <pc:docMk/>
            <pc:sldMk cId="0" sldId="271"/>
            <ac:grpSpMk id="247" creationId="{00000000-0000-0000-0000-000000000000}"/>
          </ac:grpSpMkLst>
        </pc:grpChg>
        <pc:picChg chg="add">
          <ac:chgData name="Amarante, Arlene" userId="9630d320-c80e-4f50-bd6e-b7e360baa8c5" providerId="ADAL" clId="{42C8F9AA-ED03-E345-AFB1-A044518E339B}" dt="2021-02-14T21:31:31.832" v="195" actId="26606"/>
          <ac:picMkLst>
            <pc:docMk/>
            <pc:sldMk cId="0" sldId="271"/>
            <ac:picMk id="129" creationId="{8A2842C0-6210-4FDB-B1FF-C14C927377FB}"/>
          </ac:picMkLst>
        </pc:picChg>
      </pc:sldChg>
      <pc:sldChg chg="delSp modSp mod setBg">
        <pc:chgData name="Amarante, Arlene" userId="9630d320-c80e-4f50-bd6e-b7e360baa8c5" providerId="ADAL" clId="{42C8F9AA-ED03-E345-AFB1-A044518E339B}" dt="2021-02-14T21:31:38.346" v="197" actId="26606"/>
        <pc:sldMkLst>
          <pc:docMk/>
          <pc:sldMk cId="0" sldId="272"/>
        </pc:sldMkLst>
        <pc:spChg chg="del mod">
          <ac:chgData name="Amarante, Arlene" userId="9630d320-c80e-4f50-bd6e-b7e360baa8c5" providerId="ADAL" clId="{42C8F9AA-ED03-E345-AFB1-A044518E339B}" dt="2021-02-14T21:31:38.346" v="197" actId="26606"/>
          <ac:spMkLst>
            <pc:docMk/>
            <pc:sldMk cId="0" sldId="272"/>
            <ac:spMk id="253" creationId="{00000000-0000-0000-0000-000000000000}"/>
          </ac:spMkLst>
        </pc:spChg>
        <pc:spChg chg="mod">
          <ac:chgData name="Amarante, Arlene" userId="9630d320-c80e-4f50-bd6e-b7e360baa8c5" providerId="ADAL" clId="{42C8F9AA-ED03-E345-AFB1-A044518E339B}" dt="2021-02-14T21:31:38.346" v="197" actId="26606"/>
          <ac:spMkLst>
            <pc:docMk/>
            <pc:sldMk cId="0" sldId="272"/>
            <ac:spMk id="254" creationId="{00000000-0000-0000-0000-000000000000}"/>
          </ac:spMkLst>
        </pc:spChg>
        <pc:grpChg chg="del">
          <ac:chgData name="Amarante, Arlene" userId="9630d320-c80e-4f50-bd6e-b7e360baa8c5" providerId="ADAL" clId="{42C8F9AA-ED03-E345-AFB1-A044518E339B}" dt="2021-02-14T21:31:35.428" v="196" actId="478"/>
          <ac:grpSpMkLst>
            <pc:docMk/>
            <pc:sldMk cId="0" sldId="272"/>
            <ac:grpSpMk id="252" creationId="{00000000-0000-0000-0000-000000000000}"/>
          </ac:grpSpMkLst>
        </pc:grpChg>
        <pc:picChg chg="mod">
          <ac:chgData name="Amarante, Arlene" userId="9630d320-c80e-4f50-bd6e-b7e360baa8c5" providerId="ADAL" clId="{42C8F9AA-ED03-E345-AFB1-A044518E339B}" dt="2021-02-14T21:31:38.346" v="197" actId="26606"/>
          <ac:picMkLst>
            <pc:docMk/>
            <pc:sldMk cId="0" sldId="272"/>
            <ac:picMk id="255" creationId="{00000000-0000-0000-0000-000000000000}"/>
          </ac:picMkLst>
        </pc:picChg>
      </pc:sldChg>
      <pc:sldChg chg="delSp modSp mod setBg">
        <pc:chgData name="Amarante, Arlene" userId="9630d320-c80e-4f50-bd6e-b7e360baa8c5" providerId="ADAL" clId="{42C8F9AA-ED03-E345-AFB1-A044518E339B}" dt="2021-02-14T21:31:45.079" v="199" actId="26606"/>
        <pc:sldMkLst>
          <pc:docMk/>
          <pc:sldMk cId="0" sldId="273"/>
        </pc:sldMkLst>
        <pc:spChg chg="del mod">
          <ac:chgData name="Amarante, Arlene" userId="9630d320-c80e-4f50-bd6e-b7e360baa8c5" providerId="ADAL" clId="{42C8F9AA-ED03-E345-AFB1-A044518E339B}" dt="2021-02-14T21:31:45.079" v="199" actId="26606"/>
          <ac:spMkLst>
            <pc:docMk/>
            <pc:sldMk cId="0" sldId="273"/>
            <ac:spMk id="260" creationId="{00000000-0000-0000-0000-000000000000}"/>
          </ac:spMkLst>
        </pc:spChg>
        <pc:spChg chg="mod">
          <ac:chgData name="Amarante, Arlene" userId="9630d320-c80e-4f50-bd6e-b7e360baa8c5" providerId="ADAL" clId="{42C8F9AA-ED03-E345-AFB1-A044518E339B}" dt="2021-02-14T21:31:45.079" v="199" actId="26606"/>
          <ac:spMkLst>
            <pc:docMk/>
            <pc:sldMk cId="0" sldId="273"/>
            <ac:spMk id="261" creationId="{00000000-0000-0000-0000-000000000000}"/>
          </ac:spMkLst>
        </pc:spChg>
        <pc:grpChg chg="del">
          <ac:chgData name="Amarante, Arlene" userId="9630d320-c80e-4f50-bd6e-b7e360baa8c5" providerId="ADAL" clId="{42C8F9AA-ED03-E345-AFB1-A044518E339B}" dt="2021-02-14T21:31:42.686" v="198" actId="478"/>
          <ac:grpSpMkLst>
            <pc:docMk/>
            <pc:sldMk cId="0" sldId="273"/>
            <ac:grpSpMk id="259" creationId="{00000000-0000-0000-0000-000000000000}"/>
          </ac:grpSpMkLst>
        </pc:grpChg>
        <pc:picChg chg="mod">
          <ac:chgData name="Amarante, Arlene" userId="9630d320-c80e-4f50-bd6e-b7e360baa8c5" providerId="ADAL" clId="{42C8F9AA-ED03-E345-AFB1-A044518E339B}" dt="2021-02-14T21:31:45.079" v="199" actId="26606"/>
          <ac:picMkLst>
            <pc:docMk/>
            <pc:sldMk cId="0" sldId="273"/>
            <ac:picMk id="262" creationId="{00000000-0000-0000-0000-000000000000}"/>
          </ac:picMkLst>
        </pc:picChg>
      </pc:sldChg>
      <pc:sldChg chg="addSp delSp modSp mod setBg">
        <pc:chgData name="Amarante, Arlene" userId="9630d320-c80e-4f50-bd6e-b7e360baa8c5" providerId="ADAL" clId="{42C8F9AA-ED03-E345-AFB1-A044518E339B}" dt="2021-02-14T21:32:46.318" v="207" actId="20577"/>
        <pc:sldMkLst>
          <pc:docMk/>
          <pc:sldMk cId="0" sldId="274"/>
        </pc:sldMkLst>
        <pc:spChg chg="add">
          <ac:chgData name="Amarante, Arlene" userId="9630d320-c80e-4f50-bd6e-b7e360baa8c5" providerId="ADAL" clId="{42C8F9AA-ED03-E345-AFB1-A044518E339B}" dt="2021-02-14T21:32:41.470" v="205" actId="26606"/>
          <ac:spMkLst>
            <pc:docMk/>
            <pc:sldMk cId="0" sldId="274"/>
            <ac:spMk id="82" creationId="{3A826B85-D58A-48FB-ABB8-881A5F8CC27B}"/>
          </ac:spMkLst>
        </pc:spChg>
        <pc:spChg chg="add">
          <ac:chgData name="Amarante, Arlene" userId="9630d320-c80e-4f50-bd6e-b7e360baa8c5" providerId="ADAL" clId="{42C8F9AA-ED03-E345-AFB1-A044518E339B}" dt="2021-02-14T21:32:41.470" v="205" actId="26606"/>
          <ac:spMkLst>
            <pc:docMk/>
            <pc:sldMk cId="0" sldId="274"/>
            <ac:spMk id="84" creationId="{20B579A7-44A3-4863-B4F6-E1E3D667A58D}"/>
          </ac:spMkLst>
        </pc:spChg>
        <pc:spChg chg="add del mod">
          <ac:chgData name="Amarante, Arlene" userId="9630d320-c80e-4f50-bd6e-b7e360baa8c5" providerId="ADAL" clId="{42C8F9AA-ED03-E345-AFB1-A044518E339B}" dt="2021-02-14T21:32:28.091" v="204" actId="478"/>
          <ac:spMkLst>
            <pc:docMk/>
            <pc:sldMk cId="0" sldId="274"/>
            <ac:spMk id="267" creationId="{00000000-0000-0000-0000-000000000000}"/>
          </ac:spMkLst>
        </pc:spChg>
        <pc:spChg chg="mod">
          <ac:chgData name="Amarante, Arlene" userId="9630d320-c80e-4f50-bd6e-b7e360baa8c5" providerId="ADAL" clId="{42C8F9AA-ED03-E345-AFB1-A044518E339B}" dt="2021-02-14T21:32:46.318" v="207" actId="20577"/>
          <ac:spMkLst>
            <pc:docMk/>
            <pc:sldMk cId="0" sldId="274"/>
            <ac:spMk id="268" creationId="{00000000-0000-0000-0000-000000000000}"/>
          </ac:spMkLst>
        </pc:spChg>
        <pc:grpChg chg="del">
          <ac:chgData name="Amarante, Arlene" userId="9630d320-c80e-4f50-bd6e-b7e360baa8c5" providerId="ADAL" clId="{42C8F9AA-ED03-E345-AFB1-A044518E339B}" dt="2021-02-14T21:31:49.625" v="200" actId="478"/>
          <ac:grpSpMkLst>
            <pc:docMk/>
            <pc:sldMk cId="0" sldId="274"/>
            <ac:grpSpMk id="266" creationId="{00000000-0000-0000-0000-000000000000}"/>
          </ac:grpSpMkLst>
        </pc:grpChg>
        <pc:picChg chg="mod">
          <ac:chgData name="Amarante, Arlene" userId="9630d320-c80e-4f50-bd6e-b7e360baa8c5" providerId="ADAL" clId="{42C8F9AA-ED03-E345-AFB1-A044518E339B}" dt="2021-02-14T21:32:41.470" v="205" actId="26606"/>
          <ac:picMkLst>
            <pc:docMk/>
            <pc:sldMk cId="0" sldId="274"/>
            <ac:picMk id="269" creationId="{00000000-0000-0000-0000-000000000000}"/>
          </ac:picMkLst>
        </pc:picChg>
      </pc:sldChg>
      <pc:sldChg chg="delSp modSp mod setBg">
        <pc:chgData name="Amarante, Arlene" userId="9630d320-c80e-4f50-bd6e-b7e360baa8c5" providerId="ADAL" clId="{42C8F9AA-ED03-E345-AFB1-A044518E339B}" dt="2021-02-14T21:33:17.870" v="211" actId="26606"/>
        <pc:sldMkLst>
          <pc:docMk/>
          <pc:sldMk cId="0" sldId="275"/>
        </pc:sldMkLst>
        <pc:spChg chg="del mod">
          <ac:chgData name="Amarante, Arlene" userId="9630d320-c80e-4f50-bd6e-b7e360baa8c5" providerId="ADAL" clId="{42C8F9AA-ED03-E345-AFB1-A044518E339B}" dt="2021-02-14T21:33:10.492" v="210" actId="478"/>
          <ac:spMkLst>
            <pc:docMk/>
            <pc:sldMk cId="0" sldId="275"/>
            <ac:spMk id="274" creationId="{00000000-0000-0000-0000-000000000000}"/>
          </ac:spMkLst>
        </pc:spChg>
        <pc:spChg chg="mod">
          <ac:chgData name="Amarante, Arlene" userId="9630d320-c80e-4f50-bd6e-b7e360baa8c5" providerId="ADAL" clId="{42C8F9AA-ED03-E345-AFB1-A044518E339B}" dt="2021-02-14T21:33:17.870" v="211" actId="26606"/>
          <ac:spMkLst>
            <pc:docMk/>
            <pc:sldMk cId="0" sldId="275"/>
            <ac:spMk id="275" creationId="{00000000-0000-0000-0000-000000000000}"/>
          </ac:spMkLst>
        </pc:spChg>
        <pc:grpChg chg="del">
          <ac:chgData name="Amarante, Arlene" userId="9630d320-c80e-4f50-bd6e-b7e360baa8c5" providerId="ADAL" clId="{42C8F9AA-ED03-E345-AFB1-A044518E339B}" dt="2021-02-14T21:33:04.364" v="208" actId="478"/>
          <ac:grpSpMkLst>
            <pc:docMk/>
            <pc:sldMk cId="0" sldId="275"/>
            <ac:grpSpMk id="273" creationId="{00000000-0000-0000-0000-000000000000}"/>
          </ac:grpSpMkLst>
        </pc:grpChg>
        <pc:picChg chg="mod">
          <ac:chgData name="Amarante, Arlene" userId="9630d320-c80e-4f50-bd6e-b7e360baa8c5" providerId="ADAL" clId="{42C8F9AA-ED03-E345-AFB1-A044518E339B}" dt="2021-02-14T21:33:17.870" v="211" actId="26606"/>
          <ac:picMkLst>
            <pc:docMk/>
            <pc:sldMk cId="0" sldId="275"/>
            <ac:picMk id="276" creationId="{00000000-0000-0000-0000-000000000000}"/>
          </ac:picMkLst>
        </pc:picChg>
      </pc:sldChg>
      <pc:sldChg chg="addSp delSp modSp mod setBg">
        <pc:chgData name="Amarante, Arlene" userId="9630d320-c80e-4f50-bd6e-b7e360baa8c5" providerId="ADAL" clId="{42C8F9AA-ED03-E345-AFB1-A044518E339B}" dt="2021-02-14T21:33:38.766" v="214" actId="26606"/>
        <pc:sldMkLst>
          <pc:docMk/>
          <pc:sldMk cId="0" sldId="276"/>
        </pc:sldMkLst>
        <pc:spChg chg="add">
          <ac:chgData name="Amarante, Arlene" userId="9630d320-c80e-4f50-bd6e-b7e360baa8c5" providerId="ADAL" clId="{42C8F9AA-ED03-E345-AFB1-A044518E339B}" dt="2021-02-14T21:33:38.766" v="214" actId="26606"/>
          <ac:spMkLst>
            <pc:docMk/>
            <pc:sldMk cId="0" sldId="276"/>
            <ac:spMk id="96" creationId="{D35D61A1-8484-4749-8AD0-A3455E0753C5}"/>
          </ac:spMkLst>
        </pc:spChg>
        <pc:spChg chg="add">
          <ac:chgData name="Amarante, Arlene" userId="9630d320-c80e-4f50-bd6e-b7e360baa8c5" providerId="ADAL" clId="{42C8F9AA-ED03-E345-AFB1-A044518E339B}" dt="2021-02-14T21:33:38.766" v="214" actId="26606"/>
          <ac:spMkLst>
            <pc:docMk/>
            <pc:sldMk cId="0" sldId="276"/>
            <ac:spMk id="98" creationId="{1447903E-2B66-479D-959B-F2EBB2CC901F}"/>
          </ac:spMkLst>
        </pc:spChg>
        <pc:spChg chg="del mod">
          <ac:chgData name="Amarante, Arlene" userId="9630d320-c80e-4f50-bd6e-b7e360baa8c5" providerId="ADAL" clId="{42C8F9AA-ED03-E345-AFB1-A044518E339B}" dt="2021-02-14T21:33:38.766" v="214" actId="26606"/>
          <ac:spMkLst>
            <pc:docMk/>
            <pc:sldMk cId="0" sldId="276"/>
            <ac:spMk id="281" creationId="{00000000-0000-0000-0000-000000000000}"/>
          </ac:spMkLst>
        </pc:spChg>
        <pc:spChg chg="mod">
          <ac:chgData name="Amarante, Arlene" userId="9630d320-c80e-4f50-bd6e-b7e360baa8c5" providerId="ADAL" clId="{42C8F9AA-ED03-E345-AFB1-A044518E339B}" dt="2021-02-14T21:33:38.766" v="214" actId="26606"/>
          <ac:spMkLst>
            <pc:docMk/>
            <pc:sldMk cId="0" sldId="276"/>
            <ac:spMk id="282" creationId="{00000000-0000-0000-0000-000000000000}"/>
          </ac:spMkLst>
        </pc:spChg>
        <pc:grpChg chg="del">
          <ac:chgData name="Amarante, Arlene" userId="9630d320-c80e-4f50-bd6e-b7e360baa8c5" providerId="ADAL" clId="{42C8F9AA-ED03-E345-AFB1-A044518E339B}" dt="2021-02-14T21:33:24.308" v="212" actId="478"/>
          <ac:grpSpMkLst>
            <pc:docMk/>
            <pc:sldMk cId="0" sldId="276"/>
            <ac:grpSpMk id="280" creationId="{00000000-0000-0000-0000-000000000000}"/>
          </ac:grpSpMkLst>
        </pc:grpChg>
        <pc:picChg chg="mod">
          <ac:chgData name="Amarante, Arlene" userId="9630d320-c80e-4f50-bd6e-b7e360baa8c5" providerId="ADAL" clId="{42C8F9AA-ED03-E345-AFB1-A044518E339B}" dt="2021-02-14T21:33:38.766" v="214" actId="26606"/>
          <ac:picMkLst>
            <pc:docMk/>
            <pc:sldMk cId="0" sldId="276"/>
            <ac:picMk id="283" creationId="{00000000-0000-0000-0000-000000000000}"/>
          </ac:picMkLst>
        </pc:picChg>
      </pc:sldChg>
      <pc:sldChg chg="delSp modSp mod setBg">
        <pc:chgData name="Amarante, Arlene" userId="9630d320-c80e-4f50-bd6e-b7e360baa8c5" providerId="ADAL" clId="{42C8F9AA-ED03-E345-AFB1-A044518E339B}" dt="2021-02-14T21:33:54.530" v="216" actId="26606"/>
        <pc:sldMkLst>
          <pc:docMk/>
          <pc:sldMk cId="0" sldId="277"/>
        </pc:sldMkLst>
        <pc:spChg chg="del mod">
          <ac:chgData name="Amarante, Arlene" userId="9630d320-c80e-4f50-bd6e-b7e360baa8c5" providerId="ADAL" clId="{42C8F9AA-ED03-E345-AFB1-A044518E339B}" dt="2021-02-14T21:33:54.530" v="216" actId="26606"/>
          <ac:spMkLst>
            <pc:docMk/>
            <pc:sldMk cId="0" sldId="277"/>
            <ac:spMk id="288" creationId="{00000000-0000-0000-0000-000000000000}"/>
          </ac:spMkLst>
        </pc:spChg>
        <pc:spChg chg="mod">
          <ac:chgData name="Amarante, Arlene" userId="9630d320-c80e-4f50-bd6e-b7e360baa8c5" providerId="ADAL" clId="{42C8F9AA-ED03-E345-AFB1-A044518E339B}" dt="2021-02-14T21:33:54.530" v="216" actId="26606"/>
          <ac:spMkLst>
            <pc:docMk/>
            <pc:sldMk cId="0" sldId="277"/>
            <ac:spMk id="289" creationId="{00000000-0000-0000-0000-000000000000}"/>
          </ac:spMkLst>
        </pc:spChg>
        <pc:grpChg chg="del">
          <ac:chgData name="Amarante, Arlene" userId="9630d320-c80e-4f50-bd6e-b7e360baa8c5" providerId="ADAL" clId="{42C8F9AA-ED03-E345-AFB1-A044518E339B}" dt="2021-02-14T21:33:51.579" v="215" actId="478"/>
          <ac:grpSpMkLst>
            <pc:docMk/>
            <pc:sldMk cId="0" sldId="277"/>
            <ac:grpSpMk id="287" creationId="{00000000-0000-0000-0000-000000000000}"/>
          </ac:grpSpMkLst>
        </pc:grpChg>
        <pc:picChg chg="mod">
          <ac:chgData name="Amarante, Arlene" userId="9630d320-c80e-4f50-bd6e-b7e360baa8c5" providerId="ADAL" clId="{42C8F9AA-ED03-E345-AFB1-A044518E339B}" dt="2021-02-14T21:33:54.530" v="216" actId="26606"/>
          <ac:picMkLst>
            <pc:docMk/>
            <pc:sldMk cId="0" sldId="277"/>
            <ac:picMk id="290" creationId="{00000000-0000-0000-0000-000000000000}"/>
          </ac:picMkLst>
        </pc:picChg>
      </pc:sldChg>
      <pc:sldChg chg="addSp delSp modSp mod setBg">
        <pc:chgData name="Amarante, Arlene" userId="9630d320-c80e-4f50-bd6e-b7e360baa8c5" providerId="ADAL" clId="{42C8F9AA-ED03-E345-AFB1-A044518E339B}" dt="2021-02-14T21:34:05.798" v="219" actId="26606"/>
        <pc:sldMkLst>
          <pc:docMk/>
          <pc:sldMk cId="0" sldId="278"/>
        </pc:sldMkLst>
        <pc:spChg chg="add">
          <ac:chgData name="Amarante, Arlene" userId="9630d320-c80e-4f50-bd6e-b7e360baa8c5" providerId="ADAL" clId="{42C8F9AA-ED03-E345-AFB1-A044518E339B}" dt="2021-02-14T21:34:05.798" v="219" actId="26606"/>
          <ac:spMkLst>
            <pc:docMk/>
            <pc:sldMk cId="0" sldId="278"/>
            <ac:spMk id="110" creationId="{0D7B6173-1D58-48E2-83CF-37350F315F75}"/>
          </ac:spMkLst>
        </pc:spChg>
        <pc:spChg chg="add">
          <ac:chgData name="Amarante, Arlene" userId="9630d320-c80e-4f50-bd6e-b7e360baa8c5" providerId="ADAL" clId="{42C8F9AA-ED03-E345-AFB1-A044518E339B}" dt="2021-02-14T21:34:05.798" v="219" actId="26606"/>
          <ac:spMkLst>
            <pc:docMk/>
            <pc:sldMk cId="0" sldId="278"/>
            <ac:spMk id="112" creationId="{3FCCA929-7A61-4313-8A90-619CDF4255FB}"/>
          </ac:spMkLst>
        </pc:spChg>
        <pc:spChg chg="add">
          <ac:chgData name="Amarante, Arlene" userId="9630d320-c80e-4f50-bd6e-b7e360baa8c5" providerId="ADAL" clId="{42C8F9AA-ED03-E345-AFB1-A044518E339B}" dt="2021-02-14T21:34:05.798" v="219" actId="26606"/>
          <ac:spMkLst>
            <pc:docMk/>
            <pc:sldMk cId="0" sldId="278"/>
            <ac:spMk id="116" creationId="{0464315C-FCA9-40FE-892E-D4A5B3A5B09F}"/>
          </ac:spMkLst>
        </pc:spChg>
        <pc:spChg chg="add">
          <ac:chgData name="Amarante, Arlene" userId="9630d320-c80e-4f50-bd6e-b7e360baa8c5" providerId="ADAL" clId="{42C8F9AA-ED03-E345-AFB1-A044518E339B}" dt="2021-02-14T21:34:05.798" v="219" actId="26606"/>
          <ac:spMkLst>
            <pc:docMk/>
            <pc:sldMk cId="0" sldId="278"/>
            <ac:spMk id="118" creationId="{4BF9520B-E0CD-4FA7-91B5-7DC36B606CAB}"/>
          </ac:spMkLst>
        </pc:spChg>
        <pc:spChg chg="del mod">
          <ac:chgData name="Amarante, Arlene" userId="9630d320-c80e-4f50-bd6e-b7e360baa8c5" providerId="ADAL" clId="{42C8F9AA-ED03-E345-AFB1-A044518E339B}" dt="2021-02-14T21:34:01.502" v="218" actId="478"/>
          <ac:spMkLst>
            <pc:docMk/>
            <pc:sldMk cId="0" sldId="278"/>
            <ac:spMk id="295" creationId="{00000000-0000-0000-0000-000000000000}"/>
          </ac:spMkLst>
        </pc:spChg>
        <pc:spChg chg="mod">
          <ac:chgData name="Amarante, Arlene" userId="9630d320-c80e-4f50-bd6e-b7e360baa8c5" providerId="ADAL" clId="{42C8F9AA-ED03-E345-AFB1-A044518E339B}" dt="2021-02-14T21:34:05.798" v="219" actId="26606"/>
          <ac:spMkLst>
            <pc:docMk/>
            <pc:sldMk cId="0" sldId="278"/>
            <ac:spMk id="296" creationId="{00000000-0000-0000-0000-000000000000}"/>
          </ac:spMkLst>
        </pc:spChg>
        <pc:spChg chg="mod">
          <ac:chgData name="Amarante, Arlene" userId="9630d320-c80e-4f50-bd6e-b7e360baa8c5" providerId="ADAL" clId="{42C8F9AA-ED03-E345-AFB1-A044518E339B}" dt="2021-02-14T21:34:05.798" v="219" actId="26606"/>
          <ac:spMkLst>
            <pc:docMk/>
            <pc:sldMk cId="0" sldId="278"/>
            <ac:spMk id="297" creationId="{00000000-0000-0000-0000-000000000000}"/>
          </ac:spMkLst>
        </pc:spChg>
        <pc:grpChg chg="del">
          <ac:chgData name="Amarante, Arlene" userId="9630d320-c80e-4f50-bd6e-b7e360baa8c5" providerId="ADAL" clId="{42C8F9AA-ED03-E345-AFB1-A044518E339B}" dt="2021-02-14T21:33:58.791" v="217" actId="478"/>
          <ac:grpSpMkLst>
            <pc:docMk/>
            <pc:sldMk cId="0" sldId="278"/>
            <ac:grpSpMk id="294" creationId="{00000000-0000-0000-0000-000000000000}"/>
          </ac:grpSpMkLst>
        </pc:grpChg>
        <pc:picChg chg="add">
          <ac:chgData name="Amarante, Arlene" userId="9630d320-c80e-4f50-bd6e-b7e360baa8c5" providerId="ADAL" clId="{42C8F9AA-ED03-E345-AFB1-A044518E339B}" dt="2021-02-14T21:34:05.798" v="219" actId="26606"/>
          <ac:picMkLst>
            <pc:docMk/>
            <pc:sldMk cId="0" sldId="278"/>
            <ac:picMk id="114" creationId="{24250F98-AE57-452A-8B22-1B78911F0B69}"/>
          </ac:picMkLst>
        </pc:picChg>
      </pc:sldChg>
      <pc:sldChg chg="addSp delSp modSp mod setBg">
        <pc:chgData name="Amarante, Arlene" userId="9630d320-c80e-4f50-bd6e-b7e360baa8c5" providerId="ADAL" clId="{42C8F9AA-ED03-E345-AFB1-A044518E339B}" dt="2021-02-14T21:34:23.079" v="225" actId="26606"/>
        <pc:sldMkLst>
          <pc:docMk/>
          <pc:sldMk cId="0" sldId="279"/>
        </pc:sldMkLst>
        <pc:spChg chg="add del">
          <ac:chgData name="Amarante, Arlene" userId="9630d320-c80e-4f50-bd6e-b7e360baa8c5" providerId="ADAL" clId="{42C8F9AA-ED03-E345-AFB1-A044518E339B}" dt="2021-02-14T21:34:23.034" v="224" actId="26606"/>
          <ac:spMkLst>
            <pc:docMk/>
            <pc:sldMk cId="0" sldId="279"/>
            <ac:spMk id="117" creationId="{0D7B6173-1D58-48E2-83CF-37350F315F75}"/>
          </ac:spMkLst>
        </pc:spChg>
        <pc:spChg chg="add del">
          <ac:chgData name="Amarante, Arlene" userId="9630d320-c80e-4f50-bd6e-b7e360baa8c5" providerId="ADAL" clId="{42C8F9AA-ED03-E345-AFB1-A044518E339B}" dt="2021-02-14T21:34:23.034" v="224" actId="26606"/>
          <ac:spMkLst>
            <pc:docMk/>
            <pc:sldMk cId="0" sldId="279"/>
            <ac:spMk id="119" creationId="{3E4CBDBB-4FBD-4B9E-BD01-054A81D431CC}"/>
          </ac:spMkLst>
        </pc:spChg>
        <pc:spChg chg="add del">
          <ac:chgData name="Amarante, Arlene" userId="9630d320-c80e-4f50-bd6e-b7e360baa8c5" providerId="ADAL" clId="{42C8F9AA-ED03-E345-AFB1-A044518E339B}" dt="2021-02-14T21:34:23.034" v="224" actId="26606"/>
          <ac:spMkLst>
            <pc:docMk/>
            <pc:sldMk cId="0" sldId="279"/>
            <ac:spMk id="123" creationId="{72C4834C-B602-4125-8264-BD0D55A5885F}"/>
          </ac:spMkLst>
        </pc:spChg>
        <pc:spChg chg="add del">
          <ac:chgData name="Amarante, Arlene" userId="9630d320-c80e-4f50-bd6e-b7e360baa8c5" providerId="ADAL" clId="{42C8F9AA-ED03-E345-AFB1-A044518E339B}" dt="2021-02-14T21:34:23.034" v="224" actId="26606"/>
          <ac:spMkLst>
            <pc:docMk/>
            <pc:sldMk cId="0" sldId="279"/>
            <ac:spMk id="125" creationId="{53172EE5-132F-4DD4-8855-4DBBD9C3465E}"/>
          </ac:spMkLst>
        </pc:spChg>
        <pc:spChg chg="del mod">
          <ac:chgData name="Amarante, Arlene" userId="9630d320-c80e-4f50-bd6e-b7e360baa8c5" providerId="ADAL" clId="{42C8F9AA-ED03-E345-AFB1-A044518E339B}" dt="2021-02-14T21:34:16.274" v="222" actId="478"/>
          <ac:spMkLst>
            <pc:docMk/>
            <pc:sldMk cId="0" sldId="279"/>
            <ac:spMk id="302" creationId="{00000000-0000-0000-0000-000000000000}"/>
          </ac:spMkLst>
        </pc:spChg>
        <pc:spChg chg="mod">
          <ac:chgData name="Amarante, Arlene" userId="9630d320-c80e-4f50-bd6e-b7e360baa8c5" providerId="ADAL" clId="{42C8F9AA-ED03-E345-AFB1-A044518E339B}" dt="2021-02-14T21:34:23.079" v="225" actId="26606"/>
          <ac:spMkLst>
            <pc:docMk/>
            <pc:sldMk cId="0" sldId="279"/>
            <ac:spMk id="303" creationId="{00000000-0000-0000-0000-000000000000}"/>
          </ac:spMkLst>
        </pc:spChg>
        <pc:spChg chg="mod">
          <ac:chgData name="Amarante, Arlene" userId="9630d320-c80e-4f50-bd6e-b7e360baa8c5" providerId="ADAL" clId="{42C8F9AA-ED03-E345-AFB1-A044518E339B}" dt="2021-02-14T21:34:23.079" v="225" actId="26606"/>
          <ac:spMkLst>
            <pc:docMk/>
            <pc:sldMk cId="0" sldId="279"/>
            <ac:spMk id="304" creationId="{00000000-0000-0000-0000-000000000000}"/>
          </ac:spMkLst>
        </pc:spChg>
        <pc:spChg chg="add">
          <ac:chgData name="Amarante, Arlene" userId="9630d320-c80e-4f50-bd6e-b7e360baa8c5" providerId="ADAL" clId="{42C8F9AA-ED03-E345-AFB1-A044518E339B}" dt="2021-02-14T21:34:23.079" v="225" actId="26606"/>
          <ac:spMkLst>
            <pc:docMk/>
            <pc:sldMk cId="0" sldId="279"/>
            <ac:spMk id="306" creationId="{0D7B6173-1D58-48E2-83CF-37350F315F75}"/>
          </ac:spMkLst>
        </pc:spChg>
        <pc:spChg chg="add">
          <ac:chgData name="Amarante, Arlene" userId="9630d320-c80e-4f50-bd6e-b7e360baa8c5" providerId="ADAL" clId="{42C8F9AA-ED03-E345-AFB1-A044518E339B}" dt="2021-02-14T21:34:23.079" v="225" actId="26606"/>
          <ac:spMkLst>
            <pc:docMk/>
            <pc:sldMk cId="0" sldId="279"/>
            <ac:spMk id="307" creationId="{3FCCA929-7A61-4313-8A90-619CDF4255FB}"/>
          </ac:spMkLst>
        </pc:spChg>
        <pc:spChg chg="add">
          <ac:chgData name="Amarante, Arlene" userId="9630d320-c80e-4f50-bd6e-b7e360baa8c5" providerId="ADAL" clId="{42C8F9AA-ED03-E345-AFB1-A044518E339B}" dt="2021-02-14T21:34:23.079" v="225" actId="26606"/>
          <ac:spMkLst>
            <pc:docMk/>
            <pc:sldMk cId="0" sldId="279"/>
            <ac:spMk id="309" creationId="{0464315C-FCA9-40FE-892E-D4A5B3A5B09F}"/>
          </ac:spMkLst>
        </pc:spChg>
        <pc:spChg chg="add">
          <ac:chgData name="Amarante, Arlene" userId="9630d320-c80e-4f50-bd6e-b7e360baa8c5" providerId="ADAL" clId="{42C8F9AA-ED03-E345-AFB1-A044518E339B}" dt="2021-02-14T21:34:23.079" v="225" actId="26606"/>
          <ac:spMkLst>
            <pc:docMk/>
            <pc:sldMk cId="0" sldId="279"/>
            <ac:spMk id="310" creationId="{4BF9520B-E0CD-4FA7-91B5-7DC36B606CAB}"/>
          </ac:spMkLst>
        </pc:spChg>
        <pc:grpChg chg="del">
          <ac:chgData name="Amarante, Arlene" userId="9630d320-c80e-4f50-bd6e-b7e360baa8c5" providerId="ADAL" clId="{42C8F9AA-ED03-E345-AFB1-A044518E339B}" dt="2021-02-14T21:34:10.101" v="220" actId="478"/>
          <ac:grpSpMkLst>
            <pc:docMk/>
            <pc:sldMk cId="0" sldId="279"/>
            <ac:grpSpMk id="301" creationId="{00000000-0000-0000-0000-000000000000}"/>
          </ac:grpSpMkLst>
        </pc:grpChg>
        <pc:picChg chg="add del">
          <ac:chgData name="Amarante, Arlene" userId="9630d320-c80e-4f50-bd6e-b7e360baa8c5" providerId="ADAL" clId="{42C8F9AA-ED03-E345-AFB1-A044518E339B}" dt="2021-02-14T21:34:23.034" v="224" actId="26606"/>
          <ac:picMkLst>
            <pc:docMk/>
            <pc:sldMk cId="0" sldId="279"/>
            <ac:picMk id="121" creationId="{B01A6F03-171F-40B2-8B2C-A061B89241F6}"/>
          </ac:picMkLst>
        </pc:picChg>
        <pc:picChg chg="add">
          <ac:chgData name="Amarante, Arlene" userId="9630d320-c80e-4f50-bd6e-b7e360baa8c5" providerId="ADAL" clId="{42C8F9AA-ED03-E345-AFB1-A044518E339B}" dt="2021-02-14T21:34:23.079" v="225" actId="26606"/>
          <ac:picMkLst>
            <pc:docMk/>
            <pc:sldMk cId="0" sldId="279"/>
            <ac:picMk id="308" creationId="{24250F98-AE57-452A-8B22-1B78911F0B69}"/>
          </ac:picMkLst>
        </pc:picChg>
      </pc:sldChg>
      <pc:sldChg chg="addSp delSp modSp mod setBg">
        <pc:chgData name="Amarante, Arlene" userId="9630d320-c80e-4f50-bd6e-b7e360baa8c5" providerId="ADAL" clId="{42C8F9AA-ED03-E345-AFB1-A044518E339B}" dt="2021-02-14T21:34:37.918" v="228" actId="26606"/>
        <pc:sldMkLst>
          <pc:docMk/>
          <pc:sldMk cId="0" sldId="280"/>
        </pc:sldMkLst>
        <pc:spChg chg="add">
          <ac:chgData name="Amarante, Arlene" userId="9630d320-c80e-4f50-bd6e-b7e360baa8c5" providerId="ADAL" clId="{42C8F9AA-ED03-E345-AFB1-A044518E339B}" dt="2021-02-14T21:34:37.918" v="228" actId="26606"/>
          <ac:spMkLst>
            <pc:docMk/>
            <pc:sldMk cId="0" sldId="280"/>
            <ac:spMk id="124" creationId="{0D7B6173-1D58-48E2-83CF-37350F315F75}"/>
          </ac:spMkLst>
        </pc:spChg>
        <pc:spChg chg="add">
          <ac:chgData name="Amarante, Arlene" userId="9630d320-c80e-4f50-bd6e-b7e360baa8c5" providerId="ADAL" clId="{42C8F9AA-ED03-E345-AFB1-A044518E339B}" dt="2021-02-14T21:34:37.918" v="228" actId="26606"/>
          <ac:spMkLst>
            <pc:docMk/>
            <pc:sldMk cId="0" sldId="280"/>
            <ac:spMk id="126" creationId="{3FCCA929-7A61-4313-8A90-619CDF4255FB}"/>
          </ac:spMkLst>
        </pc:spChg>
        <pc:spChg chg="add">
          <ac:chgData name="Amarante, Arlene" userId="9630d320-c80e-4f50-bd6e-b7e360baa8c5" providerId="ADAL" clId="{42C8F9AA-ED03-E345-AFB1-A044518E339B}" dt="2021-02-14T21:34:37.918" v="228" actId="26606"/>
          <ac:spMkLst>
            <pc:docMk/>
            <pc:sldMk cId="0" sldId="280"/>
            <ac:spMk id="130" creationId="{0464315C-FCA9-40FE-892E-D4A5B3A5B09F}"/>
          </ac:spMkLst>
        </pc:spChg>
        <pc:spChg chg="add">
          <ac:chgData name="Amarante, Arlene" userId="9630d320-c80e-4f50-bd6e-b7e360baa8c5" providerId="ADAL" clId="{42C8F9AA-ED03-E345-AFB1-A044518E339B}" dt="2021-02-14T21:34:37.918" v="228" actId="26606"/>
          <ac:spMkLst>
            <pc:docMk/>
            <pc:sldMk cId="0" sldId="280"/>
            <ac:spMk id="132" creationId="{4BF9520B-E0CD-4FA7-91B5-7DC36B606CAB}"/>
          </ac:spMkLst>
        </pc:spChg>
        <pc:spChg chg="del mod">
          <ac:chgData name="Amarante, Arlene" userId="9630d320-c80e-4f50-bd6e-b7e360baa8c5" providerId="ADAL" clId="{42C8F9AA-ED03-E345-AFB1-A044518E339B}" dt="2021-02-14T21:34:34.240" v="227" actId="478"/>
          <ac:spMkLst>
            <pc:docMk/>
            <pc:sldMk cId="0" sldId="280"/>
            <ac:spMk id="309" creationId="{00000000-0000-0000-0000-000000000000}"/>
          </ac:spMkLst>
        </pc:spChg>
        <pc:spChg chg="mod">
          <ac:chgData name="Amarante, Arlene" userId="9630d320-c80e-4f50-bd6e-b7e360baa8c5" providerId="ADAL" clId="{42C8F9AA-ED03-E345-AFB1-A044518E339B}" dt="2021-02-14T21:34:37.918" v="228" actId="26606"/>
          <ac:spMkLst>
            <pc:docMk/>
            <pc:sldMk cId="0" sldId="280"/>
            <ac:spMk id="310" creationId="{00000000-0000-0000-0000-000000000000}"/>
          </ac:spMkLst>
        </pc:spChg>
        <pc:spChg chg="mod">
          <ac:chgData name="Amarante, Arlene" userId="9630d320-c80e-4f50-bd6e-b7e360baa8c5" providerId="ADAL" clId="{42C8F9AA-ED03-E345-AFB1-A044518E339B}" dt="2021-02-14T21:34:37.918" v="228" actId="26606"/>
          <ac:spMkLst>
            <pc:docMk/>
            <pc:sldMk cId="0" sldId="280"/>
            <ac:spMk id="311" creationId="{00000000-0000-0000-0000-000000000000}"/>
          </ac:spMkLst>
        </pc:spChg>
        <pc:grpChg chg="del">
          <ac:chgData name="Amarante, Arlene" userId="9630d320-c80e-4f50-bd6e-b7e360baa8c5" providerId="ADAL" clId="{42C8F9AA-ED03-E345-AFB1-A044518E339B}" dt="2021-02-14T21:34:29.684" v="226" actId="478"/>
          <ac:grpSpMkLst>
            <pc:docMk/>
            <pc:sldMk cId="0" sldId="280"/>
            <ac:grpSpMk id="308" creationId="{00000000-0000-0000-0000-000000000000}"/>
          </ac:grpSpMkLst>
        </pc:grpChg>
        <pc:picChg chg="add">
          <ac:chgData name="Amarante, Arlene" userId="9630d320-c80e-4f50-bd6e-b7e360baa8c5" providerId="ADAL" clId="{42C8F9AA-ED03-E345-AFB1-A044518E339B}" dt="2021-02-14T21:34:37.918" v="228" actId="26606"/>
          <ac:picMkLst>
            <pc:docMk/>
            <pc:sldMk cId="0" sldId="280"/>
            <ac:picMk id="128" creationId="{24250F98-AE57-452A-8B22-1B78911F0B69}"/>
          </ac:picMkLst>
        </pc:picChg>
      </pc:sldChg>
      <pc:sldChg chg="delSp modSp mod setBg">
        <pc:chgData name="Amarante, Arlene" userId="9630d320-c80e-4f50-bd6e-b7e360baa8c5" providerId="ADAL" clId="{42C8F9AA-ED03-E345-AFB1-A044518E339B}" dt="2021-02-14T21:34:49.403" v="232" actId="26606"/>
        <pc:sldMkLst>
          <pc:docMk/>
          <pc:sldMk cId="0" sldId="281"/>
        </pc:sldMkLst>
        <pc:spChg chg="del mod">
          <ac:chgData name="Amarante, Arlene" userId="9630d320-c80e-4f50-bd6e-b7e360baa8c5" providerId="ADAL" clId="{42C8F9AA-ED03-E345-AFB1-A044518E339B}" dt="2021-02-14T21:34:46.435" v="231" actId="478"/>
          <ac:spMkLst>
            <pc:docMk/>
            <pc:sldMk cId="0" sldId="281"/>
            <ac:spMk id="316" creationId="{00000000-0000-0000-0000-000000000000}"/>
          </ac:spMkLst>
        </pc:spChg>
        <pc:spChg chg="mod">
          <ac:chgData name="Amarante, Arlene" userId="9630d320-c80e-4f50-bd6e-b7e360baa8c5" providerId="ADAL" clId="{42C8F9AA-ED03-E345-AFB1-A044518E339B}" dt="2021-02-14T21:34:49.403" v="232" actId="26606"/>
          <ac:spMkLst>
            <pc:docMk/>
            <pc:sldMk cId="0" sldId="281"/>
            <ac:spMk id="317" creationId="{00000000-0000-0000-0000-000000000000}"/>
          </ac:spMkLst>
        </pc:spChg>
        <pc:grpChg chg="del">
          <ac:chgData name="Amarante, Arlene" userId="9630d320-c80e-4f50-bd6e-b7e360baa8c5" providerId="ADAL" clId="{42C8F9AA-ED03-E345-AFB1-A044518E339B}" dt="2021-02-14T21:34:41.373" v="229" actId="478"/>
          <ac:grpSpMkLst>
            <pc:docMk/>
            <pc:sldMk cId="0" sldId="281"/>
            <ac:grpSpMk id="315" creationId="{00000000-0000-0000-0000-000000000000}"/>
          </ac:grpSpMkLst>
        </pc:grpChg>
        <pc:picChg chg="mod">
          <ac:chgData name="Amarante, Arlene" userId="9630d320-c80e-4f50-bd6e-b7e360baa8c5" providerId="ADAL" clId="{42C8F9AA-ED03-E345-AFB1-A044518E339B}" dt="2021-02-14T21:34:49.403" v="232" actId="26606"/>
          <ac:picMkLst>
            <pc:docMk/>
            <pc:sldMk cId="0" sldId="281"/>
            <ac:picMk id="318" creationId="{00000000-0000-0000-0000-000000000000}"/>
          </ac:picMkLst>
        </pc:picChg>
      </pc:sldChg>
      <pc:sldChg chg="addSp delSp modSp mod setBg">
        <pc:chgData name="Amarante, Arlene" userId="9630d320-c80e-4f50-bd6e-b7e360baa8c5" providerId="ADAL" clId="{42C8F9AA-ED03-E345-AFB1-A044518E339B}" dt="2021-02-14T21:36:10.292" v="301" actId="26606"/>
        <pc:sldMkLst>
          <pc:docMk/>
          <pc:sldMk cId="0" sldId="285"/>
        </pc:sldMkLst>
        <pc:spChg chg="add del mod">
          <ac:chgData name="Amarante, Arlene" userId="9630d320-c80e-4f50-bd6e-b7e360baa8c5" providerId="ADAL" clId="{42C8F9AA-ED03-E345-AFB1-A044518E339B}" dt="2021-02-14T21:35:06.058" v="235" actId="478"/>
          <ac:spMkLst>
            <pc:docMk/>
            <pc:sldMk cId="0" sldId="285"/>
            <ac:spMk id="3" creationId="{472BE43C-7C6A-E841-8071-51C1DAEF9175}"/>
          </ac:spMkLst>
        </pc:spChg>
        <pc:spChg chg="add del">
          <ac:chgData name="Amarante, Arlene" userId="9630d320-c80e-4f50-bd6e-b7e360baa8c5" providerId="ADAL" clId="{42C8F9AA-ED03-E345-AFB1-A044518E339B}" dt="2021-02-14T21:36:10.251" v="300" actId="26606"/>
          <ac:spMkLst>
            <pc:docMk/>
            <pc:sldMk cId="0" sldId="285"/>
            <ac:spMk id="99" creationId="{0D7B6173-1D58-48E2-83CF-37350F315F75}"/>
          </ac:spMkLst>
        </pc:spChg>
        <pc:spChg chg="add del">
          <ac:chgData name="Amarante, Arlene" userId="9630d320-c80e-4f50-bd6e-b7e360baa8c5" providerId="ADAL" clId="{42C8F9AA-ED03-E345-AFB1-A044518E339B}" dt="2021-02-14T21:36:06.426" v="298" actId="26606"/>
          <ac:spMkLst>
            <pc:docMk/>
            <pc:sldMk cId="0" sldId="285"/>
            <ac:spMk id="100" creationId="{7C432AFE-B3D2-4BFF-BF8F-96C27AFF1AC7}"/>
          </ac:spMkLst>
        </pc:spChg>
        <pc:spChg chg="add del">
          <ac:chgData name="Amarante, Arlene" userId="9630d320-c80e-4f50-bd6e-b7e360baa8c5" providerId="ADAL" clId="{42C8F9AA-ED03-E345-AFB1-A044518E339B}" dt="2021-02-14T21:36:10.251" v="300" actId="26606"/>
          <ac:spMkLst>
            <pc:docMk/>
            <pc:sldMk cId="0" sldId="285"/>
            <ac:spMk id="101" creationId="{C7465CB2-E160-4D8E-B8B3-B7AFCAFC5BC1}"/>
          </ac:spMkLst>
        </pc:spChg>
        <pc:spChg chg="add del">
          <ac:chgData name="Amarante, Arlene" userId="9630d320-c80e-4f50-bd6e-b7e360baa8c5" providerId="ADAL" clId="{42C8F9AA-ED03-E345-AFB1-A044518E339B}" dt="2021-02-14T21:36:06.426" v="298" actId="26606"/>
          <ac:spMkLst>
            <pc:docMk/>
            <pc:sldMk cId="0" sldId="285"/>
            <ac:spMk id="102" creationId="{AF2F604E-43BE-4DC3-B983-E071523364F8}"/>
          </ac:spMkLst>
        </pc:spChg>
        <pc:spChg chg="add del">
          <ac:chgData name="Amarante, Arlene" userId="9630d320-c80e-4f50-bd6e-b7e360baa8c5" providerId="ADAL" clId="{42C8F9AA-ED03-E345-AFB1-A044518E339B}" dt="2021-02-14T21:36:06.426" v="298" actId="26606"/>
          <ac:spMkLst>
            <pc:docMk/>
            <pc:sldMk cId="0" sldId="285"/>
            <ac:spMk id="104" creationId="{08C9B587-E65E-4B52-B37C-ABEBB6E87928}"/>
          </ac:spMkLst>
        </pc:spChg>
        <pc:spChg chg="add del">
          <ac:chgData name="Amarante, Arlene" userId="9630d320-c80e-4f50-bd6e-b7e360baa8c5" providerId="ADAL" clId="{42C8F9AA-ED03-E345-AFB1-A044518E339B}" dt="2021-02-14T21:36:10.251" v="300" actId="26606"/>
          <ac:spMkLst>
            <pc:docMk/>
            <pc:sldMk cId="0" sldId="285"/>
            <ac:spMk id="105" creationId="{1A8FFABF-F1A6-4C80-A0A6-29F3162FEFFE}"/>
          </ac:spMkLst>
        </pc:spChg>
        <pc:spChg chg="add del">
          <ac:chgData name="Amarante, Arlene" userId="9630d320-c80e-4f50-bd6e-b7e360baa8c5" providerId="ADAL" clId="{42C8F9AA-ED03-E345-AFB1-A044518E339B}" dt="2021-02-14T21:36:10.251" v="300" actId="26606"/>
          <ac:spMkLst>
            <pc:docMk/>
            <pc:sldMk cId="0" sldId="285"/>
            <ac:spMk id="107" creationId="{ED4C1E4B-EA97-41D4-855C-680107905C03}"/>
          </ac:spMkLst>
        </pc:spChg>
        <pc:spChg chg="del">
          <ac:chgData name="Amarante, Arlene" userId="9630d320-c80e-4f50-bd6e-b7e360baa8c5" providerId="ADAL" clId="{42C8F9AA-ED03-E345-AFB1-A044518E339B}" dt="2021-02-14T21:35:27.332" v="236" actId="478"/>
          <ac:spMkLst>
            <pc:docMk/>
            <pc:sldMk cId="0" sldId="285"/>
            <ac:spMk id="345" creationId="{00000000-0000-0000-0000-000000000000}"/>
          </ac:spMkLst>
        </pc:spChg>
        <pc:spChg chg="mod">
          <ac:chgData name="Amarante, Arlene" userId="9630d320-c80e-4f50-bd6e-b7e360baa8c5" providerId="ADAL" clId="{42C8F9AA-ED03-E345-AFB1-A044518E339B}" dt="2021-02-14T21:36:10.292" v="301" actId="26606"/>
          <ac:spMkLst>
            <pc:docMk/>
            <pc:sldMk cId="0" sldId="285"/>
            <ac:spMk id="346" creationId="{00000000-0000-0000-0000-000000000000}"/>
          </ac:spMkLst>
        </pc:spChg>
        <pc:spChg chg="mod">
          <ac:chgData name="Amarante, Arlene" userId="9630d320-c80e-4f50-bd6e-b7e360baa8c5" providerId="ADAL" clId="{42C8F9AA-ED03-E345-AFB1-A044518E339B}" dt="2021-02-14T21:36:10.292" v="301" actId="26606"/>
          <ac:spMkLst>
            <pc:docMk/>
            <pc:sldMk cId="0" sldId="285"/>
            <ac:spMk id="350" creationId="{00000000-0000-0000-0000-000000000000}"/>
          </ac:spMkLst>
        </pc:spChg>
        <pc:spChg chg="add">
          <ac:chgData name="Amarante, Arlene" userId="9630d320-c80e-4f50-bd6e-b7e360baa8c5" providerId="ADAL" clId="{42C8F9AA-ED03-E345-AFB1-A044518E339B}" dt="2021-02-14T21:36:10.292" v="301" actId="26606"/>
          <ac:spMkLst>
            <pc:docMk/>
            <pc:sldMk cId="0" sldId="285"/>
            <ac:spMk id="353" creationId="{0D7B6173-1D58-48E2-83CF-37350F315F75}"/>
          </ac:spMkLst>
        </pc:spChg>
        <pc:spChg chg="add">
          <ac:chgData name="Amarante, Arlene" userId="9630d320-c80e-4f50-bd6e-b7e360baa8c5" providerId="ADAL" clId="{42C8F9AA-ED03-E345-AFB1-A044518E339B}" dt="2021-02-14T21:36:10.292" v="301" actId="26606"/>
          <ac:spMkLst>
            <pc:docMk/>
            <pc:sldMk cId="0" sldId="285"/>
            <ac:spMk id="354" creationId="{3D4464D8-FD41-4EA2-9094-791BB1112FFA}"/>
          </ac:spMkLst>
        </pc:spChg>
        <pc:spChg chg="add">
          <ac:chgData name="Amarante, Arlene" userId="9630d320-c80e-4f50-bd6e-b7e360baa8c5" providerId="ADAL" clId="{42C8F9AA-ED03-E345-AFB1-A044518E339B}" dt="2021-02-14T21:36:10.292" v="301" actId="26606"/>
          <ac:spMkLst>
            <pc:docMk/>
            <pc:sldMk cId="0" sldId="285"/>
            <ac:spMk id="356" creationId="{21BDEC81-16A7-4451-B893-C15000083B77}"/>
          </ac:spMkLst>
        </pc:spChg>
        <pc:spChg chg="add">
          <ac:chgData name="Amarante, Arlene" userId="9630d320-c80e-4f50-bd6e-b7e360baa8c5" providerId="ADAL" clId="{42C8F9AA-ED03-E345-AFB1-A044518E339B}" dt="2021-02-14T21:36:10.292" v="301" actId="26606"/>
          <ac:spMkLst>
            <pc:docMk/>
            <pc:sldMk cId="0" sldId="285"/>
            <ac:spMk id="357" creationId="{59DF772F-A79B-48F9-8B22-3B11AB306889}"/>
          </ac:spMkLst>
        </pc:spChg>
        <pc:grpChg chg="del">
          <ac:chgData name="Amarante, Arlene" userId="9630d320-c80e-4f50-bd6e-b7e360baa8c5" providerId="ADAL" clId="{42C8F9AA-ED03-E345-AFB1-A044518E339B}" dt="2021-02-14T21:34:59.846" v="233" actId="478"/>
          <ac:grpSpMkLst>
            <pc:docMk/>
            <pc:sldMk cId="0" sldId="285"/>
            <ac:grpSpMk id="349" creationId="{00000000-0000-0000-0000-000000000000}"/>
          </ac:grpSpMkLst>
        </pc:grpChg>
        <pc:picChg chg="add del">
          <ac:chgData name="Amarante, Arlene" userId="9630d320-c80e-4f50-bd6e-b7e360baa8c5" providerId="ADAL" clId="{42C8F9AA-ED03-E345-AFB1-A044518E339B}" dt="2021-02-14T21:36:10.251" v="300" actId="26606"/>
          <ac:picMkLst>
            <pc:docMk/>
            <pc:sldMk cId="0" sldId="285"/>
            <ac:picMk id="103" creationId="{BF79C704-FD27-4BBA-A751-4A80EDB173B8}"/>
          </ac:picMkLst>
        </pc:picChg>
        <pc:picChg chg="del mod">
          <ac:chgData name="Amarante, Arlene" userId="9630d320-c80e-4f50-bd6e-b7e360baa8c5" providerId="ADAL" clId="{42C8F9AA-ED03-E345-AFB1-A044518E339B}" dt="2021-02-14T21:35:02.976" v="234" actId="478"/>
          <ac:picMkLst>
            <pc:docMk/>
            <pc:sldMk cId="0" sldId="285"/>
            <ac:picMk id="344" creationId="{00000000-0000-0000-0000-000000000000}"/>
          </ac:picMkLst>
        </pc:picChg>
        <pc:picChg chg="add del">
          <ac:chgData name="Amarante, Arlene" userId="9630d320-c80e-4f50-bd6e-b7e360baa8c5" providerId="ADAL" clId="{42C8F9AA-ED03-E345-AFB1-A044518E339B}" dt="2021-02-14T21:36:06.426" v="298" actId="26606"/>
          <ac:picMkLst>
            <pc:docMk/>
            <pc:sldMk cId="0" sldId="285"/>
            <ac:picMk id="352" creationId="{463D601E-3131-4FE7-B728-8D752F2583E9}"/>
          </ac:picMkLst>
        </pc:picChg>
        <pc:picChg chg="add">
          <ac:chgData name="Amarante, Arlene" userId="9630d320-c80e-4f50-bd6e-b7e360baa8c5" providerId="ADAL" clId="{42C8F9AA-ED03-E345-AFB1-A044518E339B}" dt="2021-02-14T21:36:10.292" v="301" actId="26606"/>
          <ac:picMkLst>
            <pc:docMk/>
            <pc:sldMk cId="0" sldId="285"/>
            <ac:picMk id="355" creationId="{B0DAC8FB-A162-44E3-A606-C855A03A5B09}"/>
          </ac:picMkLst>
        </pc:picChg>
      </pc:sldChg>
      <pc:sldChg chg="addSp delSp modSp mod setBg setClrOvrMap">
        <pc:chgData name="Amarante, Arlene" userId="9630d320-c80e-4f50-bd6e-b7e360baa8c5" providerId="ADAL" clId="{42C8F9AA-ED03-E345-AFB1-A044518E339B}" dt="2021-02-14T21:12:23.023" v="63" actId="26606"/>
        <pc:sldMkLst>
          <pc:docMk/>
          <pc:sldMk cId="2185955369" sldId="286"/>
        </pc:sldMkLst>
        <pc:spChg chg="add del mod">
          <ac:chgData name="Amarante, Arlene" userId="9630d320-c80e-4f50-bd6e-b7e360baa8c5" providerId="ADAL" clId="{42C8F9AA-ED03-E345-AFB1-A044518E339B}" dt="2021-02-14T21:10:05.520" v="51" actId="478"/>
          <ac:spMkLst>
            <pc:docMk/>
            <pc:sldMk cId="2185955369" sldId="286"/>
            <ac:spMk id="3" creationId="{B6E79BD3-933F-034C-881A-D12CB5DCA984}"/>
          </ac:spMkLst>
        </pc:spChg>
        <pc:spChg chg="mod ord">
          <ac:chgData name="Amarante, Arlene" userId="9630d320-c80e-4f50-bd6e-b7e360baa8c5" providerId="ADAL" clId="{42C8F9AA-ED03-E345-AFB1-A044518E339B}" dt="2021-02-14T21:12:23.023" v="63" actId="26606"/>
          <ac:spMkLst>
            <pc:docMk/>
            <pc:sldMk cId="2185955369" sldId="286"/>
            <ac:spMk id="6" creationId="{00000000-0000-0000-0000-000000000000}"/>
          </ac:spMkLst>
        </pc:spChg>
        <pc:spChg chg="add del">
          <ac:chgData name="Amarante, Arlene" userId="9630d320-c80e-4f50-bd6e-b7e360baa8c5" providerId="ADAL" clId="{42C8F9AA-ED03-E345-AFB1-A044518E339B}" dt="2021-02-14T21:11:31.965" v="62" actId="26606"/>
          <ac:spMkLst>
            <pc:docMk/>
            <pc:sldMk cId="2185955369" sldId="286"/>
            <ac:spMk id="79" creationId="{2B566528-1B12-4246-9431-5C2D7D081168}"/>
          </ac:spMkLst>
        </pc:spChg>
        <pc:spChg chg="add del">
          <ac:chgData name="Amarante, Arlene" userId="9630d320-c80e-4f50-bd6e-b7e360baa8c5" providerId="ADAL" clId="{42C8F9AA-ED03-E345-AFB1-A044518E339B}" dt="2021-02-14T21:11:31.965" v="62" actId="26606"/>
          <ac:spMkLst>
            <pc:docMk/>
            <pc:sldMk cId="2185955369" sldId="286"/>
            <ac:spMk id="81" creationId="{2E80C965-DB6D-4F81-9E9E-B027384D0BD6}"/>
          </ac:spMkLst>
        </pc:spChg>
        <pc:spChg chg="add del">
          <ac:chgData name="Amarante, Arlene" userId="9630d320-c80e-4f50-bd6e-b7e360baa8c5" providerId="ADAL" clId="{42C8F9AA-ED03-E345-AFB1-A044518E339B}" dt="2021-02-14T21:11:31.965" v="62" actId="26606"/>
          <ac:spMkLst>
            <pc:docMk/>
            <pc:sldMk cId="2185955369" sldId="286"/>
            <ac:spMk id="83" creationId="{A580F890-B085-4E95-96AA-55AEBEC5CE6E}"/>
          </ac:spMkLst>
        </pc:spChg>
        <pc:spChg chg="add del">
          <ac:chgData name="Amarante, Arlene" userId="9630d320-c80e-4f50-bd6e-b7e360baa8c5" providerId="ADAL" clId="{42C8F9AA-ED03-E345-AFB1-A044518E339B}" dt="2021-02-14T21:11:31.965" v="62" actId="26606"/>
          <ac:spMkLst>
            <pc:docMk/>
            <pc:sldMk cId="2185955369" sldId="286"/>
            <ac:spMk id="85" creationId="{D3F51FEB-38FB-4F6C-9F7B-2F2AFAB65463}"/>
          </ac:spMkLst>
        </pc:spChg>
        <pc:spChg chg="add">
          <ac:chgData name="Amarante, Arlene" userId="9630d320-c80e-4f50-bd6e-b7e360baa8c5" providerId="ADAL" clId="{42C8F9AA-ED03-E345-AFB1-A044518E339B}" dt="2021-02-14T21:12:23.023" v="63" actId="26606"/>
          <ac:spMkLst>
            <pc:docMk/>
            <pc:sldMk cId="2185955369" sldId="286"/>
            <ac:spMk id="86" creationId="{0D7B6173-1D58-48E2-83CF-37350F315F75}"/>
          </ac:spMkLst>
        </pc:spChg>
        <pc:spChg chg="add del">
          <ac:chgData name="Amarante, Arlene" userId="9630d320-c80e-4f50-bd6e-b7e360baa8c5" providerId="ADAL" clId="{42C8F9AA-ED03-E345-AFB1-A044518E339B}" dt="2021-02-14T21:11:31.965" v="62" actId="26606"/>
          <ac:spMkLst>
            <pc:docMk/>
            <pc:sldMk cId="2185955369" sldId="286"/>
            <ac:spMk id="87" creationId="{1E547BA6-BAE0-43BB-A7CA-60F69CE252F0}"/>
          </ac:spMkLst>
        </pc:spChg>
        <pc:spChg chg="add">
          <ac:chgData name="Amarante, Arlene" userId="9630d320-c80e-4f50-bd6e-b7e360baa8c5" providerId="ADAL" clId="{42C8F9AA-ED03-E345-AFB1-A044518E339B}" dt="2021-02-14T21:12:23.023" v="63" actId="26606"/>
          <ac:spMkLst>
            <pc:docMk/>
            <pc:sldMk cId="2185955369" sldId="286"/>
            <ac:spMk id="88" creationId="{2F36CA75-CFBF-4844-B719-8FE9EBADA9AF}"/>
          </ac:spMkLst>
        </pc:spChg>
        <pc:spChg chg="add">
          <ac:chgData name="Amarante, Arlene" userId="9630d320-c80e-4f50-bd6e-b7e360baa8c5" providerId="ADAL" clId="{42C8F9AA-ED03-E345-AFB1-A044518E339B}" dt="2021-02-14T21:12:23.023" v="63" actId="26606"/>
          <ac:spMkLst>
            <pc:docMk/>
            <pc:sldMk cId="2185955369" sldId="286"/>
            <ac:spMk id="90" creationId="{3D4A84B9-E564-4DD0-97F8-DBF1C460C28A}"/>
          </ac:spMkLst>
        </pc:spChg>
        <pc:spChg chg="add">
          <ac:chgData name="Amarante, Arlene" userId="9630d320-c80e-4f50-bd6e-b7e360baa8c5" providerId="ADAL" clId="{42C8F9AA-ED03-E345-AFB1-A044518E339B}" dt="2021-02-14T21:12:23.023" v="63" actId="26606"/>
          <ac:spMkLst>
            <pc:docMk/>
            <pc:sldMk cId="2185955369" sldId="286"/>
            <ac:spMk id="92" creationId="{102382E0-0A09-46AE-B955-B911CAFE7F00}"/>
          </ac:spMkLst>
        </pc:spChg>
        <pc:spChg chg="add">
          <ac:chgData name="Amarante, Arlene" userId="9630d320-c80e-4f50-bd6e-b7e360baa8c5" providerId="ADAL" clId="{42C8F9AA-ED03-E345-AFB1-A044518E339B}" dt="2021-02-14T21:12:23.023" v="63" actId="26606"/>
          <ac:spMkLst>
            <pc:docMk/>
            <pc:sldMk cId="2185955369" sldId="286"/>
            <ac:spMk id="94" creationId="{7DE75D4A-0965-4973-BE75-DECCAC9A9614}"/>
          </ac:spMkLst>
        </pc:spChg>
        <pc:spChg chg="mod">
          <ac:chgData name="Amarante, Arlene" userId="9630d320-c80e-4f50-bd6e-b7e360baa8c5" providerId="ADAL" clId="{42C8F9AA-ED03-E345-AFB1-A044518E339B}" dt="2021-02-14T21:07:09.210" v="14" actId="27636"/>
          <ac:spMkLst>
            <pc:docMk/>
            <pc:sldMk cId="2185955369" sldId="286"/>
            <ac:spMk id="138" creationId="{00000000-0000-0000-0000-000000000000}"/>
          </ac:spMkLst>
        </pc:spChg>
        <pc:spChg chg="add del">
          <ac:chgData name="Amarante, Arlene" userId="9630d320-c80e-4f50-bd6e-b7e360baa8c5" providerId="ADAL" clId="{42C8F9AA-ED03-E345-AFB1-A044518E339B}" dt="2021-02-14T21:12:23.023" v="63" actId="26606"/>
          <ac:spMkLst>
            <pc:docMk/>
            <pc:sldMk cId="2185955369" sldId="286"/>
            <ac:spMk id="143" creationId="{C0A1ED06-4733-4020-9C60-81D4D801408D}"/>
          </ac:spMkLst>
        </pc:spChg>
        <pc:spChg chg="add del">
          <ac:chgData name="Amarante, Arlene" userId="9630d320-c80e-4f50-bd6e-b7e360baa8c5" providerId="ADAL" clId="{42C8F9AA-ED03-E345-AFB1-A044518E339B}" dt="2021-02-14T21:12:23.023" v="63" actId="26606"/>
          <ac:spMkLst>
            <pc:docMk/>
            <pc:sldMk cId="2185955369" sldId="286"/>
            <ac:spMk id="145" creationId="{B0CA3509-3AF9-45FE-93ED-57BB5D5E8E07}"/>
          </ac:spMkLst>
        </pc:spChg>
        <pc:graphicFrameChg chg="mod modGraphic">
          <ac:chgData name="Amarante, Arlene" userId="9630d320-c80e-4f50-bd6e-b7e360baa8c5" providerId="ADAL" clId="{42C8F9AA-ED03-E345-AFB1-A044518E339B}" dt="2021-02-14T21:12:23.023" v="63" actId="26606"/>
          <ac:graphicFrameMkLst>
            <pc:docMk/>
            <pc:sldMk cId="2185955369" sldId="286"/>
            <ac:graphicFrameMk id="5" creationId="{00000000-0000-0000-0000-000000000000}"/>
          </ac:graphicFrameMkLst>
        </pc:graphicFrameChg>
        <pc:picChg chg="add">
          <ac:chgData name="Amarante, Arlene" userId="9630d320-c80e-4f50-bd6e-b7e360baa8c5" providerId="ADAL" clId="{42C8F9AA-ED03-E345-AFB1-A044518E339B}" dt="2021-02-14T21:12:23.023" v="63" actId="26606"/>
          <ac:picMkLst>
            <pc:docMk/>
            <pc:sldMk cId="2185955369" sldId="286"/>
            <ac:picMk id="96" creationId="{4A599609-F5C2-4A0B-A992-913F814A631A}"/>
          </ac:picMkLst>
        </pc:picChg>
        <pc:picChg chg="del mod">
          <ac:chgData name="Amarante, Arlene" userId="9630d320-c80e-4f50-bd6e-b7e360baa8c5" providerId="ADAL" clId="{42C8F9AA-ED03-E345-AFB1-A044518E339B}" dt="2021-02-14T21:10:00.706" v="50" actId="478"/>
          <ac:picMkLst>
            <pc:docMk/>
            <pc:sldMk cId="2185955369" sldId="286"/>
            <ac:picMk id="137" creationId="{00000000-0000-0000-0000-000000000000}"/>
          </ac:picMkLst>
        </pc:picChg>
      </pc:sldChg>
      <pc:sldMasterChg chg="setBg">
        <pc:chgData name="Amarante, Arlene" userId="9630d320-c80e-4f50-bd6e-b7e360baa8c5" providerId="ADAL" clId="{42C8F9AA-ED03-E345-AFB1-A044518E339B}" dt="2021-02-14T21:08:48.432" v="43"/>
        <pc:sldMasterMkLst>
          <pc:docMk/>
          <pc:sldMasterMk cId="3685694241" sldId="2147483727"/>
        </pc:sldMasterMkLst>
      </pc:sldMasterChg>
    </pc:docChg>
  </pc:docChgLst>
  <pc:docChgLst>
    <pc:chgData name="Amarante, Arlene" userId="S::arlene.amarante@lmunet.edu::9630d320-c80e-4f50-bd6e-b7e360baa8c5" providerId="AD" clId="Web-{1716A4BB-92EA-F90B-1F66-44A7036589DC}"/>
    <pc:docChg chg="modSld">
      <pc:chgData name="Amarante, Arlene" userId="S::arlene.amarante@lmunet.edu::9630d320-c80e-4f50-bd6e-b7e360baa8c5" providerId="AD" clId="Web-{1716A4BB-92EA-F90B-1F66-44A7036589DC}" dt="2021-02-14T21:03:14.081" v="13"/>
      <pc:docMkLst>
        <pc:docMk/>
      </pc:docMkLst>
      <pc:sldChg chg="addSp delSp modSp mod setBg">
        <pc:chgData name="Amarante, Arlene" userId="S::arlene.amarante@lmunet.edu::9630d320-c80e-4f50-bd6e-b7e360baa8c5" providerId="AD" clId="Web-{1716A4BB-92EA-F90B-1F66-44A7036589DC}" dt="2021-02-14T21:03:14.081" v="13"/>
        <pc:sldMkLst>
          <pc:docMk/>
          <pc:sldMk cId="0" sldId="256"/>
        </pc:sldMkLst>
        <pc:spChg chg="add del mod">
          <ac:chgData name="Amarante, Arlene" userId="S::arlene.amarante@lmunet.edu::9630d320-c80e-4f50-bd6e-b7e360baa8c5" providerId="AD" clId="Web-{1716A4BB-92EA-F90B-1F66-44A7036589DC}" dt="2021-02-14T21:02:01.593" v="5"/>
          <ac:spMkLst>
            <pc:docMk/>
            <pc:sldMk cId="0" sldId="256"/>
            <ac:spMk id="3" creationId="{6E7E8E79-F1D7-4BF2-AF12-1664486696F5}"/>
          </ac:spMkLst>
        </pc:spChg>
        <pc:spChg chg="add del mod">
          <ac:chgData name="Amarante, Arlene" userId="S::arlene.amarante@lmunet.edu::9630d320-c80e-4f50-bd6e-b7e360baa8c5" providerId="AD" clId="Web-{1716A4BB-92EA-F90B-1F66-44A7036589DC}" dt="2021-02-14T21:02:00.515" v="4"/>
          <ac:spMkLst>
            <pc:docMk/>
            <pc:sldMk cId="0" sldId="256"/>
            <ac:spMk id="5" creationId="{971CB5C8-F632-4C51-B9D4-CFBEFAAC3742}"/>
          </ac:spMkLst>
        </pc:spChg>
        <pc:spChg chg="add del mod">
          <ac:chgData name="Amarante, Arlene" userId="S::arlene.amarante@lmunet.edu::9630d320-c80e-4f50-bd6e-b7e360baa8c5" providerId="AD" clId="Web-{1716A4BB-92EA-F90B-1F66-44A7036589DC}" dt="2021-02-14T21:02:10.172" v="7"/>
          <ac:spMkLst>
            <pc:docMk/>
            <pc:sldMk cId="0" sldId="256"/>
            <ac:spMk id="7" creationId="{2B8EAAEC-5090-4948-8375-EECA6A7A1E7A}"/>
          </ac:spMkLst>
        </pc:spChg>
        <pc:spChg chg="add del">
          <ac:chgData name="Amarante, Arlene" userId="S::arlene.amarante@lmunet.edu::9630d320-c80e-4f50-bd6e-b7e360baa8c5" providerId="AD" clId="Web-{1716A4BB-92EA-F90B-1F66-44A7036589DC}" dt="2021-02-14T21:02:25.001" v="9"/>
          <ac:spMkLst>
            <pc:docMk/>
            <pc:sldMk cId="0" sldId="256"/>
            <ac:spMk id="132" creationId="{00000000-0000-0000-0000-000000000000}"/>
          </ac:spMkLst>
        </pc:spChg>
        <pc:spChg chg="add del mod">
          <ac:chgData name="Amarante, Arlene" userId="S::arlene.amarante@lmunet.edu::9630d320-c80e-4f50-bd6e-b7e360baa8c5" providerId="AD" clId="Web-{1716A4BB-92EA-F90B-1F66-44A7036589DC}" dt="2021-02-14T21:02:36.205" v="12" actId="20577"/>
          <ac:spMkLst>
            <pc:docMk/>
            <pc:sldMk cId="0" sldId="256"/>
            <ac:spMk id="134" creationId="{00000000-0000-0000-0000-000000000000}"/>
          </ac:spMkLst>
        </pc:spChg>
        <pc:spChg chg="add del">
          <ac:chgData name="Amarante, Arlene" userId="S::arlene.amarante@lmunet.edu::9630d320-c80e-4f50-bd6e-b7e360baa8c5" providerId="AD" clId="Web-{1716A4BB-92EA-F90B-1F66-44A7036589DC}" dt="2021-02-14T21:02:08.515" v="6"/>
          <ac:spMkLst>
            <pc:docMk/>
            <pc:sldMk cId="0" sldId="256"/>
            <ac:spMk id="13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0378CB-6186-4085-BA80-ABCFB108EBC8}" type="doc">
      <dgm:prSet loTypeId="urn:microsoft.com/office/officeart/2016/7/layout/LinearBlockProcessNumbered" loCatId="process" qsTypeId="urn:microsoft.com/office/officeart/2005/8/quickstyle/simple2" qsCatId="simple" csTypeId="urn:microsoft.com/office/officeart/2005/8/colors/accent0_3" csCatId="mainScheme"/>
      <dgm:spPr/>
      <dgm:t>
        <a:bodyPr/>
        <a:lstStyle/>
        <a:p>
          <a:endParaRPr lang="en-US"/>
        </a:p>
      </dgm:t>
    </dgm:pt>
    <dgm:pt modelId="{E32D55DD-9329-447A-8D8B-6140FDAB4EA0}">
      <dgm:prSet/>
      <dgm:spPr/>
      <dgm:t>
        <a:bodyPr/>
        <a:lstStyle/>
        <a:p>
          <a:r>
            <a:rPr lang="en-US"/>
            <a:t>Learn about the requirements for a successful asylum case</a:t>
          </a:r>
        </a:p>
      </dgm:t>
    </dgm:pt>
    <dgm:pt modelId="{1932E1C2-DD49-4B00-8FA4-856C66EFDCAB}" type="parTrans" cxnId="{CDEE9CFF-C8B1-4027-8ACB-E3FAF5F8C822}">
      <dgm:prSet/>
      <dgm:spPr/>
      <dgm:t>
        <a:bodyPr/>
        <a:lstStyle/>
        <a:p>
          <a:endParaRPr lang="en-US"/>
        </a:p>
      </dgm:t>
    </dgm:pt>
    <dgm:pt modelId="{B2C385C9-2BB5-4343-8535-AF69D031E63B}" type="sibTrans" cxnId="{CDEE9CFF-C8B1-4027-8ACB-E3FAF5F8C822}">
      <dgm:prSet phldrT="01" phldr="0"/>
      <dgm:spPr/>
      <dgm:t>
        <a:bodyPr/>
        <a:lstStyle/>
        <a:p>
          <a:r>
            <a:rPr lang="en-US"/>
            <a:t>01</a:t>
          </a:r>
        </a:p>
      </dgm:t>
    </dgm:pt>
    <dgm:pt modelId="{E743B143-4D2C-4766-80FC-C820B3AC7173}">
      <dgm:prSet/>
      <dgm:spPr/>
      <dgm:t>
        <a:bodyPr/>
        <a:lstStyle/>
        <a:p>
          <a:r>
            <a:rPr lang="en-US"/>
            <a:t>Learn how to complete an asylum application </a:t>
          </a:r>
        </a:p>
      </dgm:t>
    </dgm:pt>
    <dgm:pt modelId="{93E898A5-8193-4857-8D1F-F4BFD41EEB55}" type="parTrans" cxnId="{DE848411-F45A-4323-9EBF-3F94E9CD98BA}">
      <dgm:prSet/>
      <dgm:spPr/>
      <dgm:t>
        <a:bodyPr/>
        <a:lstStyle/>
        <a:p>
          <a:endParaRPr lang="en-US"/>
        </a:p>
      </dgm:t>
    </dgm:pt>
    <dgm:pt modelId="{C761B657-4A36-4AD9-82B7-42FF9696FFE6}" type="sibTrans" cxnId="{DE848411-F45A-4323-9EBF-3F94E9CD98BA}">
      <dgm:prSet phldrT="02" phldr="0"/>
      <dgm:spPr/>
      <dgm:t>
        <a:bodyPr/>
        <a:lstStyle/>
        <a:p>
          <a:r>
            <a:rPr lang="en-US"/>
            <a:t>02</a:t>
          </a:r>
        </a:p>
      </dgm:t>
    </dgm:pt>
    <dgm:pt modelId="{3AE3A0AF-6A8B-4C37-94C7-48F90F6D3432}">
      <dgm:prSet/>
      <dgm:spPr/>
      <dgm:t>
        <a:bodyPr/>
        <a:lstStyle/>
        <a:p>
          <a:r>
            <a:rPr lang="en-US"/>
            <a:t>Question whether our current practices affect our ability to listen to and process refugee narratives</a:t>
          </a:r>
        </a:p>
      </dgm:t>
    </dgm:pt>
    <dgm:pt modelId="{2920F764-4A8D-404C-B63A-0187C15BE234}" type="parTrans" cxnId="{8CA01DF5-7317-4961-B7F5-A8362B3966BC}">
      <dgm:prSet/>
      <dgm:spPr/>
      <dgm:t>
        <a:bodyPr/>
        <a:lstStyle/>
        <a:p>
          <a:endParaRPr lang="en-US"/>
        </a:p>
      </dgm:t>
    </dgm:pt>
    <dgm:pt modelId="{4223BA55-0D03-42C4-9520-5EFBDDC86FB1}" type="sibTrans" cxnId="{8CA01DF5-7317-4961-B7F5-A8362B3966BC}">
      <dgm:prSet phldrT="03" phldr="0"/>
      <dgm:spPr/>
      <dgm:t>
        <a:bodyPr/>
        <a:lstStyle/>
        <a:p>
          <a:r>
            <a:rPr lang="en-US"/>
            <a:t>03</a:t>
          </a:r>
        </a:p>
      </dgm:t>
    </dgm:pt>
    <dgm:pt modelId="{479E7F46-98B0-F845-9AAC-54EEC4C26147}" type="pres">
      <dgm:prSet presAssocID="{420378CB-6186-4085-BA80-ABCFB108EBC8}" presName="Name0" presStyleCnt="0">
        <dgm:presLayoutVars>
          <dgm:animLvl val="lvl"/>
          <dgm:resizeHandles val="exact"/>
        </dgm:presLayoutVars>
      </dgm:prSet>
      <dgm:spPr/>
    </dgm:pt>
    <dgm:pt modelId="{FB9842AF-2D13-CC40-A834-7D4A0C376889}" type="pres">
      <dgm:prSet presAssocID="{E32D55DD-9329-447A-8D8B-6140FDAB4EA0}" presName="compositeNode" presStyleCnt="0">
        <dgm:presLayoutVars>
          <dgm:bulletEnabled val="1"/>
        </dgm:presLayoutVars>
      </dgm:prSet>
      <dgm:spPr/>
    </dgm:pt>
    <dgm:pt modelId="{CE28BEB3-3A4D-B84F-BFC6-A986CDE51E89}" type="pres">
      <dgm:prSet presAssocID="{E32D55DD-9329-447A-8D8B-6140FDAB4EA0}" presName="bgRect" presStyleLbl="alignNode1" presStyleIdx="0" presStyleCnt="3"/>
      <dgm:spPr/>
    </dgm:pt>
    <dgm:pt modelId="{05DD237E-3093-C340-8829-521C06FBE0DB}" type="pres">
      <dgm:prSet presAssocID="{B2C385C9-2BB5-4343-8535-AF69D031E63B}" presName="sibTransNodeRect" presStyleLbl="alignNode1" presStyleIdx="0" presStyleCnt="3">
        <dgm:presLayoutVars>
          <dgm:chMax val="0"/>
          <dgm:bulletEnabled val="1"/>
        </dgm:presLayoutVars>
      </dgm:prSet>
      <dgm:spPr/>
    </dgm:pt>
    <dgm:pt modelId="{65471A09-CFDB-164B-AF40-BD469B56DDE8}" type="pres">
      <dgm:prSet presAssocID="{E32D55DD-9329-447A-8D8B-6140FDAB4EA0}" presName="nodeRect" presStyleLbl="alignNode1" presStyleIdx="0" presStyleCnt="3">
        <dgm:presLayoutVars>
          <dgm:bulletEnabled val="1"/>
        </dgm:presLayoutVars>
      </dgm:prSet>
      <dgm:spPr/>
    </dgm:pt>
    <dgm:pt modelId="{07FA73A5-6872-9345-92AC-A5006812DA99}" type="pres">
      <dgm:prSet presAssocID="{B2C385C9-2BB5-4343-8535-AF69D031E63B}" presName="sibTrans" presStyleCnt="0"/>
      <dgm:spPr/>
    </dgm:pt>
    <dgm:pt modelId="{10A03C73-CDED-2C48-AC74-4F8D2E39C5FB}" type="pres">
      <dgm:prSet presAssocID="{E743B143-4D2C-4766-80FC-C820B3AC7173}" presName="compositeNode" presStyleCnt="0">
        <dgm:presLayoutVars>
          <dgm:bulletEnabled val="1"/>
        </dgm:presLayoutVars>
      </dgm:prSet>
      <dgm:spPr/>
    </dgm:pt>
    <dgm:pt modelId="{4C93B025-235F-A649-9D47-6BCB3DD1BA93}" type="pres">
      <dgm:prSet presAssocID="{E743B143-4D2C-4766-80FC-C820B3AC7173}" presName="bgRect" presStyleLbl="alignNode1" presStyleIdx="1" presStyleCnt="3"/>
      <dgm:spPr/>
    </dgm:pt>
    <dgm:pt modelId="{40DF3BB8-2E2D-BD49-A869-2E5D215EE28D}" type="pres">
      <dgm:prSet presAssocID="{C761B657-4A36-4AD9-82B7-42FF9696FFE6}" presName="sibTransNodeRect" presStyleLbl="alignNode1" presStyleIdx="1" presStyleCnt="3">
        <dgm:presLayoutVars>
          <dgm:chMax val="0"/>
          <dgm:bulletEnabled val="1"/>
        </dgm:presLayoutVars>
      </dgm:prSet>
      <dgm:spPr/>
    </dgm:pt>
    <dgm:pt modelId="{4BE8A71A-138C-504E-9E64-D9EBBA3947C0}" type="pres">
      <dgm:prSet presAssocID="{E743B143-4D2C-4766-80FC-C820B3AC7173}" presName="nodeRect" presStyleLbl="alignNode1" presStyleIdx="1" presStyleCnt="3">
        <dgm:presLayoutVars>
          <dgm:bulletEnabled val="1"/>
        </dgm:presLayoutVars>
      </dgm:prSet>
      <dgm:spPr/>
    </dgm:pt>
    <dgm:pt modelId="{06ECFC14-DD5F-2F4A-BD77-FFFEB434E1EE}" type="pres">
      <dgm:prSet presAssocID="{C761B657-4A36-4AD9-82B7-42FF9696FFE6}" presName="sibTrans" presStyleCnt="0"/>
      <dgm:spPr/>
    </dgm:pt>
    <dgm:pt modelId="{E9C6F065-CF3E-A74F-BF04-F54552C668F1}" type="pres">
      <dgm:prSet presAssocID="{3AE3A0AF-6A8B-4C37-94C7-48F90F6D3432}" presName="compositeNode" presStyleCnt="0">
        <dgm:presLayoutVars>
          <dgm:bulletEnabled val="1"/>
        </dgm:presLayoutVars>
      </dgm:prSet>
      <dgm:spPr/>
    </dgm:pt>
    <dgm:pt modelId="{9AA65F4C-1463-9F42-B847-47FF08A44581}" type="pres">
      <dgm:prSet presAssocID="{3AE3A0AF-6A8B-4C37-94C7-48F90F6D3432}" presName="bgRect" presStyleLbl="alignNode1" presStyleIdx="2" presStyleCnt="3"/>
      <dgm:spPr/>
    </dgm:pt>
    <dgm:pt modelId="{0F1E0945-81BE-9F43-B012-F4AAA299A27D}" type="pres">
      <dgm:prSet presAssocID="{4223BA55-0D03-42C4-9520-5EFBDDC86FB1}" presName="sibTransNodeRect" presStyleLbl="alignNode1" presStyleIdx="2" presStyleCnt="3">
        <dgm:presLayoutVars>
          <dgm:chMax val="0"/>
          <dgm:bulletEnabled val="1"/>
        </dgm:presLayoutVars>
      </dgm:prSet>
      <dgm:spPr/>
    </dgm:pt>
    <dgm:pt modelId="{E22724B9-9334-A14C-8AF5-12E7CE0704B8}" type="pres">
      <dgm:prSet presAssocID="{3AE3A0AF-6A8B-4C37-94C7-48F90F6D3432}" presName="nodeRect" presStyleLbl="alignNode1" presStyleIdx="2" presStyleCnt="3">
        <dgm:presLayoutVars>
          <dgm:bulletEnabled val="1"/>
        </dgm:presLayoutVars>
      </dgm:prSet>
      <dgm:spPr/>
    </dgm:pt>
  </dgm:ptLst>
  <dgm:cxnLst>
    <dgm:cxn modelId="{FF5A5A05-AA2D-9649-96A6-5833C013D64B}" type="presOf" srcId="{4223BA55-0D03-42C4-9520-5EFBDDC86FB1}" destId="{0F1E0945-81BE-9F43-B012-F4AAA299A27D}" srcOrd="0" destOrd="0" presId="urn:microsoft.com/office/officeart/2016/7/layout/LinearBlockProcessNumbered"/>
    <dgm:cxn modelId="{DE848411-F45A-4323-9EBF-3F94E9CD98BA}" srcId="{420378CB-6186-4085-BA80-ABCFB108EBC8}" destId="{E743B143-4D2C-4766-80FC-C820B3AC7173}" srcOrd="1" destOrd="0" parTransId="{93E898A5-8193-4857-8D1F-F4BFD41EEB55}" sibTransId="{C761B657-4A36-4AD9-82B7-42FF9696FFE6}"/>
    <dgm:cxn modelId="{677DE029-EDB3-CA4D-BF53-6EF64D354F77}" type="presOf" srcId="{3AE3A0AF-6A8B-4C37-94C7-48F90F6D3432}" destId="{E22724B9-9334-A14C-8AF5-12E7CE0704B8}" srcOrd="1" destOrd="0" presId="urn:microsoft.com/office/officeart/2016/7/layout/LinearBlockProcessNumbered"/>
    <dgm:cxn modelId="{FB16AA2E-0404-024D-BC12-8C56D2FE88ED}" type="presOf" srcId="{3AE3A0AF-6A8B-4C37-94C7-48F90F6D3432}" destId="{9AA65F4C-1463-9F42-B847-47FF08A44581}" srcOrd="0" destOrd="0" presId="urn:microsoft.com/office/officeart/2016/7/layout/LinearBlockProcessNumbered"/>
    <dgm:cxn modelId="{D2870B61-1522-1D41-965B-BB8CA93D7E4A}" type="presOf" srcId="{E743B143-4D2C-4766-80FC-C820B3AC7173}" destId="{4BE8A71A-138C-504E-9E64-D9EBBA3947C0}" srcOrd="1" destOrd="0" presId="urn:microsoft.com/office/officeart/2016/7/layout/LinearBlockProcessNumbered"/>
    <dgm:cxn modelId="{B19D0B66-24F7-344D-B120-145F71AE277B}" type="presOf" srcId="{E32D55DD-9329-447A-8D8B-6140FDAB4EA0}" destId="{CE28BEB3-3A4D-B84F-BFC6-A986CDE51E89}" srcOrd="0" destOrd="0" presId="urn:microsoft.com/office/officeart/2016/7/layout/LinearBlockProcessNumbered"/>
    <dgm:cxn modelId="{5CC84E4B-F194-594D-A2F1-E446BD5A4C19}" type="presOf" srcId="{E32D55DD-9329-447A-8D8B-6140FDAB4EA0}" destId="{65471A09-CFDB-164B-AF40-BD469B56DDE8}" srcOrd="1" destOrd="0" presId="urn:microsoft.com/office/officeart/2016/7/layout/LinearBlockProcessNumbered"/>
    <dgm:cxn modelId="{E5E7CB8C-EEDC-E045-A6E6-BF50E7E5096B}" type="presOf" srcId="{E743B143-4D2C-4766-80FC-C820B3AC7173}" destId="{4C93B025-235F-A649-9D47-6BCB3DD1BA93}" srcOrd="0" destOrd="0" presId="urn:microsoft.com/office/officeart/2016/7/layout/LinearBlockProcessNumbered"/>
    <dgm:cxn modelId="{37A70998-2FD9-2841-A8B3-8827A4EE87D6}" type="presOf" srcId="{420378CB-6186-4085-BA80-ABCFB108EBC8}" destId="{479E7F46-98B0-F845-9AAC-54EEC4C26147}" srcOrd="0" destOrd="0" presId="urn:microsoft.com/office/officeart/2016/7/layout/LinearBlockProcessNumbered"/>
    <dgm:cxn modelId="{B84C8DA3-E432-EF4A-B180-0E5FC8A1AF70}" type="presOf" srcId="{B2C385C9-2BB5-4343-8535-AF69D031E63B}" destId="{05DD237E-3093-C340-8829-521C06FBE0DB}" srcOrd="0" destOrd="0" presId="urn:microsoft.com/office/officeart/2016/7/layout/LinearBlockProcessNumbered"/>
    <dgm:cxn modelId="{8A497ADC-E514-304C-99C8-C5F8E887481D}" type="presOf" srcId="{C761B657-4A36-4AD9-82B7-42FF9696FFE6}" destId="{40DF3BB8-2E2D-BD49-A869-2E5D215EE28D}" srcOrd="0" destOrd="0" presId="urn:microsoft.com/office/officeart/2016/7/layout/LinearBlockProcessNumbered"/>
    <dgm:cxn modelId="{8CA01DF5-7317-4961-B7F5-A8362B3966BC}" srcId="{420378CB-6186-4085-BA80-ABCFB108EBC8}" destId="{3AE3A0AF-6A8B-4C37-94C7-48F90F6D3432}" srcOrd="2" destOrd="0" parTransId="{2920F764-4A8D-404C-B63A-0187C15BE234}" sibTransId="{4223BA55-0D03-42C4-9520-5EFBDDC86FB1}"/>
    <dgm:cxn modelId="{CDEE9CFF-C8B1-4027-8ACB-E3FAF5F8C822}" srcId="{420378CB-6186-4085-BA80-ABCFB108EBC8}" destId="{E32D55DD-9329-447A-8D8B-6140FDAB4EA0}" srcOrd="0" destOrd="0" parTransId="{1932E1C2-DD49-4B00-8FA4-856C66EFDCAB}" sibTransId="{B2C385C9-2BB5-4343-8535-AF69D031E63B}"/>
    <dgm:cxn modelId="{310C53DF-5B55-8D49-80C7-48D62F51933E}" type="presParOf" srcId="{479E7F46-98B0-F845-9AAC-54EEC4C26147}" destId="{FB9842AF-2D13-CC40-A834-7D4A0C376889}" srcOrd="0" destOrd="0" presId="urn:microsoft.com/office/officeart/2016/7/layout/LinearBlockProcessNumbered"/>
    <dgm:cxn modelId="{496DE346-8BC6-0F47-9E74-069A38FD8502}" type="presParOf" srcId="{FB9842AF-2D13-CC40-A834-7D4A0C376889}" destId="{CE28BEB3-3A4D-B84F-BFC6-A986CDE51E89}" srcOrd="0" destOrd="0" presId="urn:microsoft.com/office/officeart/2016/7/layout/LinearBlockProcessNumbered"/>
    <dgm:cxn modelId="{C6E09F16-8066-AB49-84C1-AE80A86F05D6}" type="presParOf" srcId="{FB9842AF-2D13-CC40-A834-7D4A0C376889}" destId="{05DD237E-3093-C340-8829-521C06FBE0DB}" srcOrd="1" destOrd="0" presId="urn:microsoft.com/office/officeart/2016/7/layout/LinearBlockProcessNumbered"/>
    <dgm:cxn modelId="{1ADE94FB-BD08-C246-94B6-7318182C2460}" type="presParOf" srcId="{FB9842AF-2D13-CC40-A834-7D4A0C376889}" destId="{65471A09-CFDB-164B-AF40-BD469B56DDE8}" srcOrd="2" destOrd="0" presId="urn:microsoft.com/office/officeart/2016/7/layout/LinearBlockProcessNumbered"/>
    <dgm:cxn modelId="{C0C1C40D-2E49-8947-A250-3E0230102842}" type="presParOf" srcId="{479E7F46-98B0-F845-9AAC-54EEC4C26147}" destId="{07FA73A5-6872-9345-92AC-A5006812DA99}" srcOrd="1" destOrd="0" presId="urn:microsoft.com/office/officeart/2016/7/layout/LinearBlockProcessNumbered"/>
    <dgm:cxn modelId="{E805247A-37BC-8F4A-A73D-1C5CBE80A0C9}" type="presParOf" srcId="{479E7F46-98B0-F845-9AAC-54EEC4C26147}" destId="{10A03C73-CDED-2C48-AC74-4F8D2E39C5FB}" srcOrd="2" destOrd="0" presId="urn:microsoft.com/office/officeart/2016/7/layout/LinearBlockProcessNumbered"/>
    <dgm:cxn modelId="{3B7B6648-73C3-3B44-BF21-03EB57701640}" type="presParOf" srcId="{10A03C73-CDED-2C48-AC74-4F8D2E39C5FB}" destId="{4C93B025-235F-A649-9D47-6BCB3DD1BA93}" srcOrd="0" destOrd="0" presId="urn:microsoft.com/office/officeart/2016/7/layout/LinearBlockProcessNumbered"/>
    <dgm:cxn modelId="{F4698B4D-145B-3A4E-B57B-145941DBC031}" type="presParOf" srcId="{10A03C73-CDED-2C48-AC74-4F8D2E39C5FB}" destId="{40DF3BB8-2E2D-BD49-A869-2E5D215EE28D}" srcOrd="1" destOrd="0" presId="urn:microsoft.com/office/officeart/2016/7/layout/LinearBlockProcessNumbered"/>
    <dgm:cxn modelId="{140CFF18-D349-BF46-A4AE-65E9751D6776}" type="presParOf" srcId="{10A03C73-CDED-2C48-AC74-4F8D2E39C5FB}" destId="{4BE8A71A-138C-504E-9E64-D9EBBA3947C0}" srcOrd="2" destOrd="0" presId="urn:microsoft.com/office/officeart/2016/7/layout/LinearBlockProcessNumbered"/>
    <dgm:cxn modelId="{ED9076FF-31C1-3842-B081-FB50A6DEF9B2}" type="presParOf" srcId="{479E7F46-98B0-F845-9AAC-54EEC4C26147}" destId="{06ECFC14-DD5F-2F4A-BD77-FFFEB434E1EE}" srcOrd="3" destOrd="0" presId="urn:microsoft.com/office/officeart/2016/7/layout/LinearBlockProcessNumbered"/>
    <dgm:cxn modelId="{87FEC5B0-7164-5049-ACB7-4572CD4DF614}" type="presParOf" srcId="{479E7F46-98B0-F845-9AAC-54EEC4C26147}" destId="{E9C6F065-CF3E-A74F-BF04-F54552C668F1}" srcOrd="4" destOrd="0" presId="urn:microsoft.com/office/officeart/2016/7/layout/LinearBlockProcessNumbered"/>
    <dgm:cxn modelId="{B6944360-7A4C-A94D-BE73-5EBC7DC2B9C3}" type="presParOf" srcId="{E9C6F065-CF3E-A74F-BF04-F54552C668F1}" destId="{9AA65F4C-1463-9F42-B847-47FF08A44581}" srcOrd="0" destOrd="0" presId="urn:microsoft.com/office/officeart/2016/7/layout/LinearBlockProcessNumbered"/>
    <dgm:cxn modelId="{239DB3D4-32D4-624C-A3EB-FFF321A1CCF0}" type="presParOf" srcId="{E9C6F065-CF3E-A74F-BF04-F54552C668F1}" destId="{0F1E0945-81BE-9F43-B012-F4AAA299A27D}" srcOrd="1" destOrd="0" presId="urn:microsoft.com/office/officeart/2016/7/layout/LinearBlockProcessNumbered"/>
    <dgm:cxn modelId="{41BD5AB4-BC23-1C44-8DB9-B6FCA4538BEC}" type="presParOf" srcId="{E9C6F065-CF3E-A74F-BF04-F54552C668F1}" destId="{E22724B9-9334-A14C-8AF5-12E7CE0704B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BD20EE-37C1-400A-8D28-93FE84CABE87}"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n-US"/>
        </a:p>
      </dgm:t>
    </dgm:pt>
    <dgm:pt modelId="{874D3E86-ABF4-4159-B9B5-E6267E4059A5}">
      <dgm:prSet phldrT="[Text]"/>
      <dgm:spPr/>
      <dgm:t>
        <a:bodyPr/>
        <a:lstStyle/>
        <a:p>
          <a:r>
            <a:rPr lang="en-US"/>
            <a:t>Department of Homeland Security (DHS)</a:t>
          </a:r>
        </a:p>
      </dgm:t>
    </dgm:pt>
    <dgm:pt modelId="{B068DBEA-0470-437D-9652-C437D9DC8EAB}" type="parTrans" cxnId="{4AFDFF75-687A-4C6F-862F-7832C3EEBAC8}">
      <dgm:prSet/>
      <dgm:spPr/>
      <dgm:t>
        <a:bodyPr/>
        <a:lstStyle/>
        <a:p>
          <a:endParaRPr lang="en-US"/>
        </a:p>
      </dgm:t>
    </dgm:pt>
    <dgm:pt modelId="{BCC844EA-E1E9-43B3-9C58-8EF111A2BC8E}" type="sibTrans" cxnId="{4AFDFF75-687A-4C6F-862F-7832C3EEBAC8}">
      <dgm:prSet/>
      <dgm:spPr/>
      <dgm:t>
        <a:bodyPr/>
        <a:lstStyle/>
        <a:p>
          <a:endParaRPr lang="en-US"/>
        </a:p>
      </dgm:t>
    </dgm:pt>
    <dgm:pt modelId="{05C5E461-7F93-4B30-8273-FD08AD9BAC08}">
      <dgm:prSet phldrT="[Text]"/>
      <dgm:spPr/>
      <dgm:t>
        <a:bodyPr/>
        <a:lstStyle/>
        <a:p>
          <a:r>
            <a:rPr lang="en-US"/>
            <a:t>United States Citizenship and Immigration Services </a:t>
          </a:r>
          <a:r>
            <a:rPr lang="en-US" b="1"/>
            <a:t>(USCIS)</a:t>
          </a:r>
        </a:p>
      </dgm:t>
    </dgm:pt>
    <dgm:pt modelId="{601F1327-63CE-4596-B5B2-7BBCB3D56F92}" type="parTrans" cxnId="{B037667C-1D8A-42B9-BE5E-E6D5B4EC22D5}">
      <dgm:prSet/>
      <dgm:spPr/>
      <dgm:t>
        <a:bodyPr/>
        <a:lstStyle/>
        <a:p>
          <a:endParaRPr lang="en-US"/>
        </a:p>
      </dgm:t>
    </dgm:pt>
    <dgm:pt modelId="{D9BE30D1-BD2D-4479-8495-C63F1C62A809}" type="sibTrans" cxnId="{B037667C-1D8A-42B9-BE5E-E6D5B4EC22D5}">
      <dgm:prSet/>
      <dgm:spPr/>
      <dgm:t>
        <a:bodyPr/>
        <a:lstStyle/>
        <a:p>
          <a:endParaRPr lang="en-US"/>
        </a:p>
      </dgm:t>
    </dgm:pt>
    <dgm:pt modelId="{3069C267-70CA-4A26-8CE5-6209F418FA14}">
      <dgm:prSet phldrT="[Text]"/>
      <dgm:spPr/>
      <dgm:t>
        <a:bodyPr/>
        <a:lstStyle/>
        <a:p>
          <a:r>
            <a:rPr lang="en-US"/>
            <a:t>Immigration and Customs Enforcement </a:t>
          </a:r>
          <a:r>
            <a:rPr lang="en-US" b="1"/>
            <a:t>(ICE)</a:t>
          </a:r>
        </a:p>
      </dgm:t>
    </dgm:pt>
    <dgm:pt modelId="{E747AC26-C0C6-4F44-B63D-F7D9B10DAC5D}" type="parTrans" cxnId="{F55F0F81-3345-4675-9E14-C3618AF166E3}">
      <dgm:prSet/>
      <dgm:spPr/>
      <dgm:t>
        <a:bodyPr/>
        <a:lstStyle/>
        <a:p>
          <a:endParaRPr lang="en-US"/>
        </a:p>
      </dgm:t>
    </dgm:pt>
    <dgm:pt modelId="{3023EC53-8868-4B1B-8481-26511D77A6B0}" type="sibTrans" cxnId="{F55F0F81-3345-4675-9E14-C3618AF166E3}">
      <dgm:prSet/>
      <dgm:spPr/>
      <dgm:t>
        <a:bodyPr/>
        <a:lstStyle/>
        <a:p>
          <a:endParaRPr lang="en-US"/>
        </a:p>
      </dgm:t>
    </dgm:pt>
    <dgm:pt modelId="{E1AD92CB-8F02-4BBB-8E41-4AFE4722F920}">
      <dgm:prSet phldrT="[Text]"/>
      <dgm:spPr/>
      <dgm:t>
        <a:bodyPr/>
        <a:lstStyle/>
        <a:p>
          <a:r>
            <a:rPr lang="en-US"/>
            <a:t>Customs and Border Protection </a:t>
          </a:r>
          <a:r>
            <a:rPr lang="en-US" b="1"/>
            <a:t>(CBP)</a:t>
          </a:r>
        </a:p>
      </dgm:t>
    </dgm:pt>
    <dgm:pt modelId="{FEEB0602-BF78-4FFB-8302-C2CF3B199585}" type="parTrans" cxnId="{4DD52CD0-00C9-40BB-86F9-2FA385BD9A61}">
      <dgm:prSet/>
      <dgm:spPr/>
      <dgm:t>
        <a:bodyPr/>
        <a:lstStyle/>
        <a:p>
          <a:endParaRPr lang="en-US"/>
        </a:p>
      </dgm:t>
    </dgm:pt>
    <dgm:pt modelId="{BB00D12C-B251-4497-8DD4-BE3DB6B9734A}" type="sibTrans" cxnId="{4DD52CD0-00C9-40BB-86F9-2FA385BD9A61}">
      <dgm:prSet/>
      <dgm:spPr/>
      <dgm:t>
        <a:bodyPr/>
        <a:lstStyle/>
        <a:p>
          <a:endParaRPr lang="en-US"/>
        </a:p>
      </dgm:t>
    </dgm:pt>
    <dgm:pt modelId="{4DBB0EE7-47E8-468C-8017-3E94D656FF99}">
      <dgm:prSet phldrT="[Text]"/>
      <dgm:spPr/>
      <dgm:t>
        <a:bodyPr/>
        <a:lstStyle/>
        <a:p>
          <a:r>
            <a:rPr lang="en-US"/>
            <a:t>Transportation Security Administration </a:t>
          </a:r>
          <a:r>
            <a:rPr lang="en-US" b="1"/>
            <a:t>(TSA)</a:t>
          </a:r>
        </a:p>
      </dgm:t>
    </dgm:pt>
    <dgm:pt modelId="{328A8B7C-7D74-4BAF-B0AB-F6D70D88924C}" type="parTrans" cxnId="{477AF10C-F209-4DA0-AF0E-CBD3471541CB}">
      <dgm:prSet/>
      <dgm:spPr/>
      <dgm:t>
        <a:bodyPr/>
        <a:lstStyle/>
        <a:p>
          <a:endParaRPr lang="en-US"/>
        </a:p>
      </dgm:t>
    </dgm:pt>
    <dgm:pt modelId="{DFC3C819-6622-470B-80A6-4FC77941D582}" type="sibTrans" cxnId="{477AF10C-F209-4DA0-AF0E-CBD3471541CB}">
      <dgm:prSet/>
      <dgm:spPr/>
      <dgm:t>
        <a:bodyPr/>
        <a:lstStyle/>
        <a:p>
          <a:endParaRPr lang="en-US"/>
        </a:p>
      </dgm:t>
    </dgm:pt>
    <dgm:pt modelId="{ABD03712-1EDE-A849-8E53-2087C22546E5}" type="pres">
      <dgm:prSet presAssocID="{B1BD20EE-37C1-400A-8D28-93FE84CABE87}" presName="composite" presStyleCnt="0">
        <dgm:presLayoutVars>
          <dgm:chMax val="1"/>
          <dgm:dir/>
          <dgm:resizeHandles val="exact"/>
        </dgm:presLayoutVars>
      </dgm:prSet>
      <dgm:spPr/>
    </dgm:pt>
    <dgm:pt modelId="{1D3F9A1A-3561-EF4D-959A-733A6366DC87}" type="pres">
      <dgm:prSet presAssocID="{874D3E86-ABF4-4159-B9B5-E6267E4059A5}" presName="roof" presStyleLbl="dkBgShp" presStyleIdx="0" presStyleCnt="2"/>
      <dgm:spPr/>
    </dgm:pt>
    <dgm:pt modelId="{1757B09A-DEF5-8C4E-A8C5-F0CAF3F65D3F}" type="pres">
      <dgm:prSet presAssocID="{874D3E86-ABF4-4159-B9B5-E6267E4059A5}" presName="pillars" presStyleCnt="0"/>
      <dgm:spPr/>
    </dgm:pt>
    <dgm:pt modelId="{C60EF4BD-C3F5-694A-9C0F-8374A19DFD68}" type="pres">
      <dgm:prSet presAssocID="{874D3E86-ABF4-4159-B9B5-E6267E4059A5}" presName="pillar1" presStyleLbl="node1" presStyleIdx="0" presStyleCnt="4">
        <dgm:presLayoutVars>
          <dgm:bulletEnabled val="1"/>
        </dgm:presLayoutVars>
      </dgm:prSet>
      <dgm:spPr/>
    </dgm:pt>
    <dgm:pt modelId="{FE7F43C2-3B95-D24B-91CA-79C38E2D9183}" type="pres">
      <dgm:prSet presAssocID="{3069C267-70CA-4A26-8CE5-6209F418FA14}" presName="pillarX" presStyleLbl="node1" presStyleIdx="1" presStyleCnt="4">
        <dgm:presLayoutVars>
          <dgm:bulletEnabled val="1"/>
        </dgm:presLayoutVars>
      </dgm:prSet>
      <dgm:spPr/>
    </dgm:pt>
    <dgm:pt modelId="{AE96BBDC-54D7-554A-8A6D-90B891917644}" type="pres">
      <dgm:prSet presAssocID="{E1AD92CB-8F02-4BBB-8E41-4AFE4722F920}" presName="pillarX" presStyleLbl="node1" presStyleIdx="2" presStyleCnt="4">
        <dgm:presLayoutVars>
          <dgm:bulletEnabled val="1"/>
        </dgm:presLayoutVars>
      </dgm:prSet>
      <dgm:spPr/>
    </dgm:pt>
    <dgm:pt modelId="{BAE1FF89-EA55-A241-9571-6768C80C9B79}" type="pres">
      <dgm:prSet presAssocID="{4DBB0EE7-47E8-468C-8017-3E94D656FF99}" presName="pillarX" presStyleLbl="node1" presStyleIdx="3" presStyleCnt="4">
        <dgm:presLayoutVars>
          <dgm:bulletEnabled val="1"/>
        </dgm:presLayoutVars>
      </dgm:prSet>
      <dgm:spPr/>
    </dgm:pt>
    <dgm:pt modelId="{5189D53B-6F54-AB44-881E-838F1009913C}" type="pres">
      <dgm:prSet presAssocID="{874D3E86-ABF4-4159-B9B5-E6267E4059A5}" presName="base" presStyleLbl="dkBgShp" presStyleIdx="1" presStyleCnt="2"/>
      <dgm:spPr/>
    </dgm:pt>
  </dgm:ptLst>
  <dgm:cxnLst>
    <dgm:cxn modelId="{E66D9306-CDD2-4A4A-A1C6-B7D13A291B72}" type="presOf" srcId="{05C5E461-7F93-4B30-8273-FD08AD9BAC08}" destId="{C60EF4BD-C3F5-694A-9C0F-8374A19DFD68}" srcOrd="0" destOrd="0" presId="urn:microsoft.com/office/officeart/2005/8/layout/hList3"/>
    <dgm:cxn modelId="{477AF10C-F209-4DA0-AF0E-CBD3471541CB}" srcId="{874D3E86-ABF4-4159-B9B5-E6267E4059A5}" destId="{4DBB0EE7-47E8-468C-8017-3E94D656FF99}" srcOrd="3" destOrd="0" parTransId="{328A8B7C-7D74-4BAF-B0AB-F6D70D88924C}" sibTransId="{DFC3C819-6622-470B-80A6-4FC77941D582}"/>
    <dgm:cxn modelId="{F3873E6B-3CDE-4248-BF2F-6DCAB05840DE}" type="presOf" srcId="{874D3E86-ABF4-4159-B9B5-E6267E4059A5}" destId="{1D3F9A1A-3561-EF4D-959A-733A6366DC87}" srcOrd="0" destOrd="0" presId="urn:microsoft.com/office/officeart/2005/8/layout/hList3"/>
    <dgm:cxn modelId="{4AFDFF75-687A-4C6F-862F-7832C3EEBAC8}" srcId="{B1BD20EE-37C1-400A-8D28-93FE84CABE87}" destId="{874D3E86-ABF4-4159-B9B5-E6267E4059A5}" srcOrd="0" destOrd="0" parTransId="{B068DBEA-0470-437D-9652-C437D9DC8EAB}" sibTransId="{BCC844EA-E1E9-43B3-9C58-8EF111A2BC8E}"/>
    <dgm:cxn modelId="{B037667C-1D8A-42B9-BE5E-E6D5B4EC22D5}" srcId="{874D3E86-ABF4-4159-B9B5-E6267E4059A5}" destId="{05C5E461-7F93-4B30-8273-FD08AD9BAC08}" srcOrd="0" destOrd="0" parTransId="{601F1327-63CE-4596-B5B2-7BBCB3D56F92}" sibTransId="{D9BE30D1-BD2D-4479-8495-C63F1C62A809}"/>
    <dgm:cxn modelId="{F55F0F81-3345-4675-9E14-C3618AF166E3}" srcId="{874D3E86-ABF4-4159-B9B5-E6267E4059A5}" destId="{3069C267-70CA-4A26-8CE5-6209F418FA14}" srcOrd="1" destOrd="0" parTransId="{E747AC26-C0C6-4F44-B63D-F7D9B10DAC5D}" sibTransId="{3023EC53-8868-4B1B-8481-26511D77A6B0}"/>
    <dgm:cxn modelId="{207440A4-5092-574D-BD12-07168EF20089}" type="presOf" srcId="{E1AD92CB-8F02-4BBB-8E41-4AFE4722F920}" destId="{AE96BBDC-54D7-554A-8A6D-90B891917644}" srcOrd="0" destOrd="0" presId="urn:microsoft.com/office/officeart/2005/8/layout/hList3"/>
    <dgm:cxn modelId="{2BDD83B1-B15D-4B42-BA98-458EE25B7F2B}" type="presOf" srcId="{B1BD20EE-37C1-400A-8D28-93FE84CABE87}" destId="{ABD03712-1EDE-A849-8E53-2087C22546E5}" srcOrd="0" destOrd="0" presId="urn:microsoft.com/office/officeart/2005/8/layout/hList3"/>
    <dgm:cxn modelId="{4DC82FB8-98E5-6D4D-9033-02811F3958D3}" type="presOf" srcId="{3069C267-70CA-4A26-8CE5-6209F418FA14}" destId="{FE7F43C2-3B95-D24B-91CA-79C38E2D9183}" srcOrd="0" destOrd="0" presId="urn:microsoft.com/office/officeart/2005/8/layout/hList3"/>
    <dgm:cxn modelId="{37D8DDC8-5B3E-3541-9D96-C0794A9DE2EB}" type="presOf" srcId="{4DBB0EE7-47E8-468C-8017-3E94D656FF99}" destId="{BAE1FF89-EA55-A241-9571-6768C80C9B79}" srcOrd="0" destOrd="0" presId="urn:microsoft.com/office/officeart/2005/8/layout/hList3"/>
    <dgm:cxn modelId="{4DD52CD0-00C9-40BB-86F9-2FA385BD9A61}" srcId="{874D3E86-ABF4-4159-B9B5-E6267E4059A5}" destId="{E1AD92CB-8F02-4BBB-8E41-4AFE4722F920}" srcOrd="2" destOrd="0" parTransId="{FEEB0602-BF78-4FFB-8302-C2CF3B199585}" sibTransId="{BB00D12C-B251-4497-8DD4-BE3DB6B9734A}"/>
    <dgm:cxn modelId="{53BE7564-E640-C24D-8134-AF2288C146E1}" type="presParOf" srcId="{ABD03712-1EDE-A849-8E53-2087C22546E5}" destId="{1D3F9A1A-3561-EF4D-959A-733A6366DC87}" srcOrd="0" destOrd="0" presId="urn:microsoft.com/office/officeart/2005/8/layout/hList3"/>
    <dgm:cxn modelId="{89A24EEB-95F1-7E46-A38F-B478D05BA4E7}" type="presParOf" srcId="{ABD03712-1EDE-A849-8E53-2087C22546E5}" destId="{1757B09A-DEF5-8C4E-A8C5-F0CAF3F65D3F}" srcOrd="1" destOrd="0" presId="urn:microsoft.com/office/officeart/2005/8/layout/hList3"/>
    <dgm:cxn modelId="{C3EDE0C5-9BC8-0D46-A8BF-4B8842EAE2A5}" type="presParOf" srcId="{1757B09A-DEF5-8C4E-A8C5-F0CAF3F65D3F}" destId="{C60EF4BD-C3F5-694A-9C0F-8374A19DFD68}" srcOrd="0" destOrd="0" presId="urn:microsoft.com/office/officeart/2005/8/layout/hList3"/>
    <dgm:cxn modelId="{9C05B9D7-4B92-8740-A488-77F8E0670D44}" type="presParOf" srcId="{1757B09A-DEF5-8C4E-A8C5-F0CAF3F65D3F}" destId="{FE7F43C2-3B95-D24B-91CA-79C38E2D9183}" srcOrd="1" destOrd="0" presId="urn:microsoft.com/office/officeart/2005/8/layout/hList3"/>
    <dgm:cxn modelId="{90747670-752F-B346-859E-01D9C0955BB7}" type="presParOf" srcId="{1757B09A-DEF5-8C4E-A8C5-F0CAF3F65D3F}" destId="{AE96BBDC-54D7-554A-8A6D-90B891917644}" srcOrd="2" destOrd="0" presId="urn:microsoft.com/office/officeart/2005/8/layout/hList3"/>
    <dgm:cxn modelId="{BB276FB2-D30E-C447-AD00-E170F44863F6}" type="presParOf" srcId="{1757B09A-DEF5-8C4E-A8C5-F0CAF3F65D3F}" destId="{BAE1FF89-EA55-A241-9571-6768C80C9B79}" srcOrd="3" destOrd="0" presId="urn:microsoft.com/office/officeart/2005/8/layout/hList3"/>
    <dgm:cxn modelId="{3D8EC955-32D4-EB42-AEC3-A5CDA4CA7F55}" type="presParOf" srcId="{ABD03712-1EDE-A849-8E53-2087C22546E5}" destId="{5189D53B-6F54-AB44-881E-838F1009913C}"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8BEB3-3A4D-B84F-BFC6-A986CDE51E89}">
      <dsp:nvSpPr>
        <dsp:cNvPr id="0" name=""/>
        <dsp:cNvSpPr/>
      </dsp:nvSpPr>
      <dsp:spPr>
        <a:xfrm>
          <a:off x="876" y="964876"/>
          <a:ext cx="3549015" cy="425881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50564" tIns="0" rIns="350564" bIns="330200" numCol="1" spcCol="1270" anchor="t" anchorCtr="0">
          <a:noAutofit/>
        </a:bodyPr>
        <a:lstStyle/>
        <a:p>
          <a:pPr marL="0" lvl="0" indent="0" algn="l" defTabSz="1111250">
            <a:lnSpc>
              <a:spcPct val="90000"/>
            </a:lnSpc>
            <a:spcBef>
              <a:spcPct val="0"/>
            </a:spcBef>
            <a:spcAft>
              <a:spcPct val="35000"/>
            </a:spcAft>
            <a:buNone/>
          </a:pPr>
          <a:r>
            <a:rPr lang="en-US" sz="2500" kern="1200"/>
            <a:t>Learn about the requirements for a successful asylum case</a:t>
          </a:r>
        </a:p>
      </dsp:txBody>
      <dsp:txXfrm>
        <a:off x="876" y="2668403"/>
        <a:ext cx="3549015" cy="2555290"/>
      </dsp:txXfrm>
    </dsp:sp>
    <dsp:sp modelId="{05DD237E-3093-C340-8829-521C06FBE0DB}">
      <dsp:nvSpPr>
        <dsp:cNvPr id="0" name=""/>
        <dsp:cNvSpPr/>
      </dsp:nvSpPr>
      <dsp:spPr>
        <a:xfrm>
          <a:off x="876" y="964876"/>
          <a:ext cx="3549015" cy="1703527"/>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50564" tIns="165100" rIns="35056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76" y="964876"/>
        <a:ext cx="3549015" cy="1703527"/>
      </dsp:txXfrm>
    </dsp:sp>
    <dsp:sp modelId="{4C93B025-235F-A649-9D47-6BCB3DD1BA93}">
      <dsp:nvSpPr>
        <dsp:cNvPr id="0" name=""/>
        <dsp:cNvSpPr/>
      </dsp:nvSpPr>
      <dsp:spPr>
        <a:xfrm>
          <a:off x="3833812" y="964876"/>
          <a:ext cx="3549015" cy="425881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50564" tIns="0" rIns="350564" bIns="330200" numCol="1" spcCol="1270" anchor="t" anchorCtr="0">
          <a:noAutofit/>
        </a:bodyPr>
        <a:lstStyle/>
        <a:p>
          <a:pPr marL="0" lvl="0" indent="0" algn="l" defTabSz="1111250">
            <a:lnSpc>
              <a:spcPct val="90000"/>
            </a:lnSpc>
            <a:spcBef>
              <a:spcPct val="0"/>
            </a:spcBef>
            <a:spcAft>
              <a:spcPct val="35000"/>
            </a:spcAft>
            <a:buNone/>
          </a:pPr>
          <a:r>
            <a:rPr lang="en-US" sz="2500" kern="1200"/>
            <a:t>Learn how to complete an asylum application </a:t>
          </a:r>
        </a:p>
      </dsp:txBody>
      <dsp:txXfrm>
        <a:off x="3833812" y="2668403"/>
        <a:ext cx="3549015" cy="2555290"/>
      </dsp:txXfrm>
    </dsp:sp>
    <dsp:sp modelId="{40DF3BB8-2E2D-BD49-A869-2E5D215EE28D}">
      <dsp:nvSpPr>
        <dsp:cNvPr id="0" name=""/>
        <dsp:cNvSpPr/>
      </dsp:nvSpPr>
      <dsp:spPr>
        <a:xfrm>
          <a:off x="3833812" y="964876"/>
          <a:ext cx="3549015" cy="1703527"/>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50564" tIns="165100" rIns="35056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833812" y="964876"/>
        <a:ext cx="3549015" cy="1703527"/>
      </dsp:txXfrm>
    </dsp:sp>
    <dsp:sp modelId="{9AA65F4C-1463-9F42-B847-47FF08A44581}">
      <dsp:nvSpPr>
        <dsp:cNvPr id="0" name=""/>
        <dsp:cNvSpPr/>
      </dsp:nvSpPr>
      <dsp:spPr>
        <a:xfrm>
          <a:off x="7666748" y="964876"/>
          <a:ext cx="3549015" cy="425881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50564" tIns="0" rIns="350564" bIns="330200" numCol="1" spcCol="1270" anchor="t" anchorCtr="0">
          <a:noAutofit/>
        </a:bodyPr>
        <a:lstStyle/>
        <a:p>
          <a:pPr marL="0" lvl="0" indent="0" algn="l" defTabSz="1111250">
            <a:lnSpc>
              <a:spcPct val="90000"/>
            </a:lnSpc>
            <a:spcBef>
              <a:spcPct val="0"/>
            </a:spcBef>
            <a:spcAft>
              <a:spcPct val="35000"/>
            </a:spcAft>
            <a:buNone/>
          </a:pPr>
          <a:r>
            <a:rPr lang="en-US" sz="2500" kern="1200"/>
            <a:t>Question whether our current practices affect our ability to listen to and process refugee narratives</a:t>
          </a:r>
        </a:p>
      </dsp:txBody>
      <dsp:txXfrm>
        <a:off x="7666748" y="2668403"/>
        <a:ext cx="3549015" cy="2555290"/>
      </dsp:txXfrm>
    </dsp:sp>
    <dsp:sp modelId="{0F1E0945-81BE-9F43-B012-F4AAA299A27D}">
      <dsp:nvSpPr>
        <dsp:cNvPr id="0" name=""/>
        <dsp:cNvSpPr/>
      </dsp:nvSpPr>
      <dsp:spPr>
        <a:xfrm>
          <a:off x="7666748" y="964876"/>
          <a:ext cx="3549015" cy="1703527"/>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50564" tIns="165100" rIns="35056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666748" y="964876"/>
        <a:ext cx="3549015" cy="17035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F9A1A-3561-EF4D-959A-733A6366DC87}">
      <dsp:nvSpPr>
        <dsp:cNvPr id="0" name=""/>
        <dsp:cNvSpPr/>
      </dsp:nvSpPr>
      <dsp:spPr>
        <a:xfrm>
          <a:off x="0" y="0"/>
          <a:ext cx="10455311" cy="1115405"/>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Department of Homeland Security (DHS)</a:t>
          </a:r>
        </a:p>
      </dsp:txBody>
      <dsp:txXfrm>
        <a:off x="0" y="0"/>
        <a:ext cx="10455311" cy="1115405"/>
      </dsp:txXfrm>
    </dsp:sp>
    <dsp:sp modelId="{C60EF4BD-C3F5-694A-9C0F-8374A19DFD68}">
      <dsp:nvSpPr>
        <dsp:cNvPr id="0" name=""/>
        <dsp:cNvSpPr/>
      </dsp:nvSpPr>
      <dsp:spPr>
        <a:xfrm>
          <a:off x="0" y="1115405"/>
          <a:ext cx="2613827" cy="23423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United States Citizenship and Immigration Services </a:t>
          </a:r>
          <a:r>
            <a:rPr lang="en-US" sz="2500" b="1" kern="1200"/>
            <a:t>(USCIS)</a:t>
          </a:r>
        </a:p>
      </dsp:txBody>
      <dsp:txXfrm>
        <a:off x="0" y="1115405"/>
        <a:ext cx="2613827" cy="2342351"/>
      </dsp:txXfrm>
    </dsp:sp>
    <dsp:sp modelId="{FE7F43C2-3B95-D24B-91CA-79C38E2D9183}">
      <dsp:nvSpPr>
        <dsp:cNvPr id="0" name=""/>
        <dsp:cNvSpPr/>
      </dsp:nvSpPr>
      <dsp:spPr>
        <a:xfrm>
          <a:off x="2613827" y="1115405"/>
          <a:ext cx="2613827" cy="2342351"/>
        </a:xfrm>
        <a:prstGeom prst="rect">
          <a:avLst/>
        </a:prstGeom>
        <a:solidFill>
          <a:schemeClr val="accent5">
            <a:hueOff val="262483"/>
            <a:satOff val="14096"/>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Immigration and Customs Enforcement </a:t>
          </a:r>
          <a:r>
            <a:rPr lang="en-US" sz="2500" b="1" kern="1200"/>
            <a:t>(ICE)</a:t>
          </a:r>
        </a:p>
      </dsp:txBody>
      <dsp:txXfrm>
        <a:off x="2613827" y="1115405"/>
        <a:ext cx="2613827" cy="2342351"/>
      </dsp:txXfrm>
    </dsp:sp>
    <dsp:sp modelId="{AE96BBDC-54D7-554A-8A6D-90B891917644}">
      <dsp:nvSpPr>
        <dsp:cNvPr id="0" name=""/>
        <dsp:cNvSpPr/>
      </dsp:nvSpPr>
      <dsp:spPr>
        <a:xfrm>
          <a:off x="5227655" y="1115405"/>
          <a:ext cx="2613827" cy="2342351"/>
        </a:xfrm>
        <a:prstGeom prst="rect">
          <a:avLst/>
        </a:prstGeom>
        <a:solidFill>
          <a:schemeClr val="accent5">
            <a:hueOff val="524966"/>
            <a:satOff val="28192"/>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Customs and Border Protection </a:t>
          </a:r>
          <a:r>
            <a:rPr lang="en-US" sz="2500" b="1" kern="1200"/>
            <a:t>(CBP)</a:t>
          </a:r>
        </a:p>
      </dsp:txBody>
      <dsp:txXfrm>
        <a:off x="5227655" y="1115405"/>
        <a:ext cx="2613827" cy="2342351"/>
      </dsp:txXfrm>
    </dsp:sp>
    <dsp:sp modelId="{BAE1FF89-EA55-A241-9571-6768C80C9B79}">
      <dsp:nvSpPr>
        <dsp:cNvPr id="0" name=""/>
        <dsp:cNvSpPr/>
      </dsp:nvSpPr>
      <dsp:spPr>
        <a:xfrm>
          <a:off x="7841483" y="1115405"/>
          <a:ext cx="2613827" cy="2342351"/>
        </a:xfrm>
        <a:prstGeom prst="rect">
          <a:avLst/>
        </a:prstGeom>
        <a:solidFill>
          <a:schemeClr val="accent5">
            <a:hueOff val="787450"/>
            <a:satOff val="42288"/>
            <a:lumOff val="-1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Transportation Security Administration </a:t>
          </a:r>
          <a:r>
            <a:rPr lang="en-US" sz="2500" b="1" kern="1200"/>
            <a:t>(TSA)</a:t>
          </a:r>
        </a:p>
      </dsp:txBody>
      <dsp:txXfrm>
        <a:off x="7841483" y="1115405"/>
        <a:ext cx="2613827" cy="2342351"/>
      </dsp:txXfrm>
    </dsp:sp>
    <dsp:sp modelId="{5189D53B-6F54-AB44-881E-838F1009913C}">
      <dsp:nvSpPr>
        <dsp:cNvPr id="0" name=""/>
        <dsp:cNvSpPr/>
      </dsp:nvSpPr>
      <dsp:spPr>
        <a:xfrm>
          <a:off x="0" y="3457756"/>
          <a:ext cx="10455311" cy="260261"/>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43000" y="685800"/>
            <a:ext cx="4572000" cy="3429000"/>
          </a:xfrm>
          <a:prstGeom prst="rect">
            <a:avLst/>
          </a:prstGeom>
        </p:spPr>
        <p:txBody>
          <a:bodyPr/>
          <a:lstStyle/>
          <a:p>
            <a:endParaRPr/>
          </a:p>
        </p:txBody>
      </p:sp>
      <p:sp>
        <p:nvSpPr>
          <p:cNvPr id="129" name="Shape 12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7410306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https://www.dhs.gov/operational-and-support-components</a:t>
            </a:r>
          </a:p>
        </p:txBody>
      </p:sp>
    </p:spTree>
    <p:extLst>
      <p:ext uri="{BB962C8B-B14F-4D97-AF65-F5344CB8AC3E}">
        <p14:creationId xmlns:p14="http://schemas.microsoft.com/office/powerpoint/2010/main" val="3064922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A156-17F0-2846-84F6-46A7F219CD24}"/>
              </a:ext>
            </a:extLst>
          </p:cNvPr>
          <p:cNvSpPr>
            <a:spLocks noGrp="1"/>
          </p:cNvSpPr>
          <p:nvPr>
            <p:ph type="ctrTitle"/>
          </p:nvPr>
        </p:nvSpPr>
        <p:spPr>
          <a:xfrm>
            <a:off x="1625600" y="1596249"/>
            <a:ext cx="9753600" cy="3395698"/>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810C5AF2-6423-AA4B-8503-38C5B78DD8F8}"/>
              </a:ext>
            </a:extLst>
          </p:cNvPr>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26BB7552-E85D-3849-8593-0EEF9022347F}"/>
              </a:ext>
            </a:extLst>
          </p:cNvPr>
          <p:cNvSpPr>
            <a:spLocks noGrp="1"/>
          </p:cNvSpPr>
          <p:nvPr>
            <p:ph type="dt" sz="half" idx="10"/>
          </p:nvPr>
        </p:nvSpPr>
        <p:spPr/>
        <p:txBody>
          <a:bodyPr/>
          <a:lstStyle/>
          <a:p>
            <a:fld id="{B61BEF0D-F0BB-DE4B-95CE-6DB70DBA9567}" type="datetimeFigureOut">
              <a:rPr lang="en-US" smtClean="0"/>
              <a:pPr/>
              <a:t>2/14/2021</a:t>
            </a:fld>
            <a:endParaRPr lang="en-US"/>
          </a:p>
        </p:txBody>
      </p:sp>
      <p:sp>
        <p:nvSpPr>
          <p:cNvPr id="5" name="Footer Placeholder 4">
            <a:extLst>
              <a:ext uri="{FF2B5EF4-FFF2-40B4-BE49-F238E27FC236}">
                <a16:creationId xmlns:a16="http://schemas.microsoft.com/office/drawing/2014/main" id="{1180809A-BF87-A740-A7EB-36B107B27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49CBE-1E1E-2B47-A352-D0A23CF39E27}"/>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9443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B21A-0719-3A40-A236-DF51F7C6C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7E91C1-04D4-C941-AC0C-B45CD21204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E225C-B26F-3A40-9088-52D479C5DE22}"/>
              </a:ext>
            </a:extLst>
          </p:cNvPr>
          <p:cNvSpPr>
            <a:spLocks noGrp="1"/>
          </p:cNvSpPr>
          <p:nvPr>
            <p:ph type="dt" sz="half" idx="10"/>
          </p:nvPr>
        </p:nvSpPr>
        <p:spPr/>
        <p:txBody>
          <a:bodyPr/>
          <a:lstStyle/>
          <a:p>
            <a:fld id="{B61BEF0D-F0BB-DE4B-95CE-6DB70DBA9567}" type="datetimeFigureOut">
              <a:rPr lang="en-US" smtClean="0"/>
              <a:pPr/>
              <a:t>2/14/2021</a:t>
            </a:fld>
            <a:endParaRPr lang="en-US"/>
          </a:p>
        </p:txBody>
      </p:sp>
      <p:sp>
        <p:nvSpPr>
          <p:cNvPr id="5" name="Footer Placeholder 4">
            <a:extLst>
              <a:ext uri="{FF2B5EF4-FFF2-40B4-BE49-F238E27FC236}">
                <a16:creationId xmlns:a16="http://schemas.microsoft.com/office/drawing/2014/main" id="{C8F8BD0D-7ED1-D74D-BD92-60ECA42B78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F456F-912B-B940-82C6-58B19796EB6F}"/>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88059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A13432-1DC7-0148-B5EE-D19A1B7A1AEB}"/>
              </a:ext>
            </a:extLst>
          </p:cNvPr>
          <p:cNvSpPr>
            <a:spLocks noGrp="1"/>
          </p:cNvSpPr>
          <p:nvPr>
            <p:ph type="title" orient="vert"/>
          </p:nvPr>
        </p:nvSpPr>
        <p:spPr>
          <a:xfrm>
            <a:off x="9306560" y="519289"/>
            <a:ext cx="2804160" cy="82657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31650C-4EBF-AA40-BEFC-1E1935A7D0D6}"/>
              </a:ext>
            </a:extLst>
          </p:cNvPr>
          <p:cNvSpPr>
            <a:spLocks noGrp="1"/>
          </p:cNvSpPr>
          <p:nvPr>
            <p:ph type="body" orient="vert" idx="1"/>
          </p:nvPr>
        </p:nvSpPr>
        <p:spPr>
          <a:xfrm>
            <a:off x="894080"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F4DC0-EE3A-D542-B6D7-BFF26C0A6F2E}"/>
              </a:ext>
            </a:extLst>
          </p:cNvPr>
          <p:cNvSpPr>
            <a:spLocks noGrp="1"/>
          </p:cNvSpPr>
          <p:nvPr>
            <p:ph type="dt" sz="half" idx="10"/>
          </p:nvPr>
        </p:nvSpPr>
        <p:spPr/>
        <p:txBody>
          <a:bodyPr/>
          <a:lstStyle/>
          <a:p>
            <a:fld id="{B61BEF0D-F0BB-DE4B-95CE-6DB70DBA9567}" type="datetimeFigureOut">
              <a:rPr lang="en-US" smtClean="0"/>
              <a:pPr/>
              <a:t>2/14/2021</a:t>
            </a:fld>
            <a:endParaRPr lang="en-US"/>
          </a:p>
        </p:txBody>
      </p:sp>
      <p:sp>
        <p:nvSpPr>
          <p:cNvPr id="5" name="Footer Placeholder 4">
            <a:extLst>
              <a:ext uri="{FF2B5EF4-FFF2-40B4-BE49-F238E27FC236}">
                <a16:creationId xmlns:a16="http://schemas.microsoft.com/office/drawing/2014/main" id="{C0A26495-59E0-4943-96A7-31AAB8AEC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408F6-92AA-5E48-8183-2F7272F07F3F}"/>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37382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4" name="Shape 24"/>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5" name="Shape 25"/>
          <p:cNvSpPr>
            <a:spLocks noGrp="1"/>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6" name="Shape 26"/>
          <p:cNvSpPr>
            <a:spLocks noGrp="1"/>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7" name="Shape 27"/>
          <p:cNvSpPr>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28" name="Shape 28"/>
          <p:cNvSpPr>
            <a:spLocks noGrp="1"/>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extLst>
      <p:ext uri="{BB962C8B-B14F-4D97-AF65-F5344CB8AC3E}">
        <p14:creationId xmlns:p14="http://schemas.microsoft.com/office/powerpoint/2010/main" val="160899869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4" name="Shape 74"/>
          <p:cNvSpPr>
            <a:spLocks noGrp="1"/>
          </p:cNvSpPr>
          <p:nvPr>
            <p:ph type="pic" idx="13"/>
          </p:nvPr>
        </p:nvSpPr>
        <p:spPr>
          <a:xfrm>
            <a:off x="0" y="0"/>
            <a:ext cx="6438900" cy="9753600"/>
          </a:xfrm>
          <a:prstGeom prst="rect">
            <a:avLst/>
          </a:prstGeom>
        </p:spPr>
        <p:txBody>
          <a:bodyPr lIns="91439" tIns="45719" rIns="91439" bIns="45719">
            <a:noAutofit/>
          </a:bodyPr>
          <a:lstStyle/>
          <a:p>
            <a:endParaRPr/>
          </a:p>
        </p:txBody>
      </p:sp>
      <p:sp>
        <p:nvSpPr>
          <p:cNvPr id="75" name="Shape 75"/>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6" name="Shape 76"/>
          <p:cNvSpPr>
            <a:spLocks noGrp="1"/>
          </p:cNvSpPr>
          <p:nvPr>
            <p:ph type="title"/>
          </p:nvPr>
        </p:nvSpPr>
        <p:spPr>
          <a:xfrm>
            <a:off x="7023100" y="723900"/>
            <a:ext cx="5397500" cy="723900"/>
          </a:xfrm>
          <a:prstGeom prst="rect">
            <a:avLst/>
          </a:prstGeom>
        </p:spPr>
        <p:txBody>
          <a:bodyPr/>
          <a:lstStyle>
            <a:lvl1pPr>
              <a:defRPr>
                <a:solidFill>
                  <a:srgbClr val="747676"/>
                </a:solidFill>
              </a:defRPr>
            </a:lvl1pPr>
          </a:lstStyle>
          <a:p>
            <a:r>
              <a:t>Title Text</a:t>
            </a:r>
          </a:p>
        </p:txBody>
      </p:sp>
      <p:sp>
        <p:nvSpPr>
          <p:cNvPr id="77" name="Shape 77"/>
          <p:cNvSpPr>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6723213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5" name="Shape 55"/>
          <p:cNvSpPr>
            <a:spLocks noGrp="1"/>
          </p:cNvSpPr>
          <p:nvPr>
            <p:ph type="body" sz="quarter" idx="13"/>
          </p:nvPr>
        </p:nvSpPr>
        <p:spPr>
          <a:xfrm>
            <a:off x="571500" y="1574800"/>
            <a:ext cx="11861800" cy="0"/>
          </a:xfrm>
          <a:prstGeom prst="line">
            <a:avLst/>
          </a:prstGeom>
          <a:ln w="50800" cap="rnd">
            <a:solidFill>
              <a:srgbClr val="FBFFFF"/>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6248380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6" name="Shape 36"/>
          <p:cNvSpPr>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37" name="Shape 37"/>
          <p:cNvSpPr>
            <a:spLocks noGrp="1"/>
          </p:cNvSpPr>
          <p:nvPr>
            <p:ph type="sldNum" sz="quarter" idx="2"/>
          </p:nvPr>
        </p:nvSpPr>
        <p:spPr>
          <a:xfrm>
            <a:off x="12083465" y="9189156"/>
            <a:ext cx="309365" cy="3429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045487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26CE6-8E55-D643-96F4-6EABE79CEB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662369-B80A-D345-A2AA-867BFC18B0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3ED45-2445-2B4B-8B45-827D1CB9AADA}"/>
              </a:ext>
            </a:extLst>
          </p:cNvPr>
          <p:cNvSpPr>
            <a:spLocks noGrp="1"/>
          </p:cNvSpPr>
          <p:nvPr>
            <p:ph type="dt" sz="half" idx="10"/>
          </p:nvPr>
        </p:nvSpPr>
        <p:spPr/>
        <p:txBody>
          <a:bodyPr/>
          <a:lstStyle/>
          <a:p>
            <a:fld id="{B61BEF0D-F0BB-DE4B-95CE-6DB70DBA9567}" type="datetimeFigureOut">
              <a:rPr lang="en-US" smtClean="0"/>
              <a:pPr/>
              <a:t>2/14/2021</a:t>
            </a:fld>
            <a:endParaRPr lang="en-US"/>
          </a:p>
        </p:txBody>
      </p:sp>
      <p:sp>
        <p:nvSpPr>
          <p:cNvPr id="5" name="Footer Placeholder 4">
            <a:extLst>
              <a:ext uri="{FF2B5EF4-FFF2-40B4-BE49-F238E27FC236}">
                <a16:creationId xmlns:a16="http://schemas.microsoft.com/office/drawing/2014/main" id="{E05BF5B9-5746-A045-8688-0D68845FA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C22A4-BD90-E54D-AE5D-1592A6E6FD76}"/>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2179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4DB7-53EC-1149-9294-6BCB41E2FBD9}"/>
              </a:ext>
            </a:extLst>
          </p:cNvPr>
          <p:cNvSpPr>
            <a:spLocks noGrp="1"/>
          </p:cNvSpPr>
          <p:nvPr>
            <p:ph type="title"/>
          </p:nvPr>
        </p:nvSpPr>
        <p:spPr>
          <a:xfrm>
            <a:off x="887307" y="2431628"/>
            <a:ext cx="11216640" cy="4057226"/>
          </a:xfrm>
        </p:spPr>
        <p:txBody>
          <a:bodyPr anchor="b"/>
          <a:lstStyle>
            <a:lvl1pPr>
              <a:defRPr sz="6400"/>
            </a:lvl1pPr>
          </a:lstStyle>
          <a:p>
            <a:r>
              <a:rPr lang="en-US"/>
              <a:t>Click to edit Master title style</a:t>
            </a:r>
          </a:p>
        </p:txBody>
      </p:sp>
      <p:sp>
        <p:nvSpPr>
          <p:cNvPr id="3" name="Text Placeholder 2">
            <a:extLst>
              <a:ext uri="{FF2B5EF4-FFF2-40B4-BE49-F238E27FC236}">
                <a16:creationId xmlns:a16="http://schemas.microsoft.com/office/drawing/2014/main" id="{11CA3293-F6F1-DF45-ACD0-94BD4966CB8C}"/>
              </a:ext>
            </a:extLst>
          </p:cNvPr>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F2D67A-21BC-DD4A-85CD-1F67B535D23B}"/>
              </a:ext>
            </a:extLst>
          </p:cNvPr>
          <p:cNvSpPr>
            <a:spLocks noGrp="1"/>
          </p:cNvSpPr>
          <p:nvPr>
            <p:ph type="dt" sz="half" idx="10"/>
          </p:nvPr>
        </p:nvSpPr>
        <p:spPr/>
        <p:txBody>
          <a:bodyPr/>
          <a:lstStyle/>
          <a:p>
            <a:fld id="{B61BEF0D-F0BB-DE4B-95CE-6DB70DBA9567}" type="datetimeFigureOut">
              <a:rPr lang="en-US" smtClean="0"/>
              <a:pPr/>
              <a:t>2/14/2021</a:t>
            </a:fld>
            <a:endParaRPr lang="en-US"/>
          </a:p>
        </p:txBody>
      </p:sp>
      <p:sp>
        <p:nvSpPr>
          <p:cNvPr id="5" name="Footer Placeholder 4">
            <a:extLst>
              <a:ext uri="{FF2B5EF4-FFF2-40B4-BE49-F238E27FC236}">
                <a16:creationId xmlns:a16="http://schemas.microsoft.com/office/drawing/2014/main" id="{107BED4C-A0AA-4844-9DE8-16854BE57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7A237-685D-3F49-AC56-5E4E75F3B234}"/>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0209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2B0C-B53B-6445-A76A-373DBD380A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136CD9-1512-2C47-A8E6-3645ABC1069A}"/>
              </a:ext>
            </a:extLst>
          </p:cNvPr>
          <p:cNvSpPr>
            <a:spLocks noGrp="1"/>
          </p:cNvSpPr>
          <p:nvPr>
            <p:ph sz="half" idx="1"/>
          </p:nvPr>
        </p:nvSpPr>
        <p:spPr>
          <a:xfrm>
            <a:off x="8940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F75DAE-A822-554A-94ED-4499139E5B75}"/>
              </a:ext>
            </a:extLst>
          </p:cNvPr>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116694-08D4-0649-990D-A622A5F5CEF7}"/>
              </a:ext>
            </a:extLst>
          </p:cNvPr>
          <p:cNvSpPr>
            <a:spLocks noGrp="1"/>
          </p:cNvSpPr>
          <p:nvPr>
            <p:ph type="dt" sz="half" idx="10"/>
          </p:nvPr>
        </p:nvSpPr>
        <p:spPr/>
        <p:txBody>
          <a:bodyPr/>
          <a:lstStyle/>
          <a:p>
            <a:fld id="{B61BEF0D-F0BB-DE4B-95CE-6DB70DBA9567}" type="datetimeFigureOut">
              <a:rPr lang="en-US" smtClean="0"/>
              <a:pPr/>
              <a:t>2/14/2021</a:t>
            </a:fld>
            <a:endParaRPr lang="en-US"/>
          </a:p>
        </p:txBody>
      </p:sp>
      <p:sp>
        <p:nvSpPr>
          <p:cNvPr id="6" name="Footer Placeholder 5">
            <a:extLst>
              <a:ext uri="{FF2B5EF4-FFF2-40B4-BE49-F238E27FC236}">
                <a16:creationId xmlns:a16="http://schemas.microsoft.com/office/drawing/2014/main" id="{5C8E37D7-ADDB-7448-BAAB-0EBA69ABF8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1D20FD-39B8-2C44-A2C6-D78CF87DE862}"/>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36030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78AB5-0B8E-2141-B9D7-B8FF331A6FB4}"/>
              </a:ext>
            </a:extLst>
          </p:cNvPr>
          <p:cNvSpPr>
            <a:spLocks noGrp="1"/>
          </p:cNvSpPr>
          <p:nvPr>
            <p:ph type="title"/>
          </p:nvPr>
        </p:nvSpPr>
        <p:spPr>
          <a:xfrm>
            <a:off x="895774" y="519290"/>
            <a:ext cx="11216640" cy="18852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60D0DC-7817-FD43-B1CA-81196E3A7A21}"/>
              </a:ext>
            </a:extLst>
          </p:cNvPr>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2270940F-030D-CE40-8B71-96C8E4027EA0}"/>
              </a:ext>
            </a:extLst>
          </p:cNvPr>
          <p:cNvSpPr>
            <a:spLocks noGrp="1"/>
          </p:cNvSpPr>
          <p:nvPr>
            <p:ph sz="half" idx="2"/>
          </p:nvPr>
        </p:nvSpPr>
        <p:spPr>
          <a:xfrm>
            <a:off x="895775"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F027BF-2450-E445-9438-54F2D81F003A}"/>
              </a:ext>
            </a:extLst>
          </p:cNvPr>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629594AE-F46C-C24B-A951-68B035768555}"/>
              </a:ext>
            </a:extLst>
          </p:cNvPr>
          <p:cNvSpPr>
            <a:spLocks noGrp="1"/>
          </p:cNvSpPr>
          <p:nvPr>
            <p:ph sz="quarter" idx="4"/>
          </p:nvPr>
        </p:nvSpPr>
        <p:spPr>
          <a:xfrm>
            <a:off x="6583680"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9687F5-0AA4-8A41-80C8-FC8B116FC8B5}"/>
              </a:ext>
            </a:extLst>
          </p:cNvPr>
          <p:cNvSpPr>
            <a:spLocks noGrp="1"/>
          </p:cNvSpPr>
          <p:nvPr>
            <p:ph type="dt" sz="half" idx="10"/>
          </p:nvPr>
        </p:nvSpPr>
        <p:spPr/>
        <p:txBody>
          <a:bodyPr/>
          <a:lstStyle/>
          <a:p>
            <a:fld id="{B61BEF0D-F0BB-DE4B-95CE-6DB70DBA9567}" type="datetimeFigureOut">
              <a:rPr lang="en-US" smtClean="0"/>
              <a:pPr/>
              <a:t>2/14/2021</a:t>
            </a:fld>
            <a:endParaRPr lang="en-US"/>
          </a:p>
        </p:txBody>
      </p:sp>
      <p:sp>
        <p:nvSpPr>
          <p:cNvPr id="8" name="Footer Placeholder 7">
            <a:extLst>
              <a:ext uri="{FF2B5EF4-FFF2-40B4-BE49-F238E27FC236}">
                <a16:creationId xmlns:a16="http://schemas.microsoft.com/office/drawing/2014/main" id="{B7E134F3-2184-C14D-A113-B0CBB3F0CB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B9E8DF-4E76-A743-A7A3-73200F5B77B9}"/>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9004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98C5-C842-6E47-9BA9-82830154F5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347D21-67A5-9547-B00B-952BA5D40E27}"/>
              </a:ext>
            </a:extLst>
          </p:cNvPr>
          <p:cNvSpPr>
            <a:spLocks noGrp="1"/>
          </p:cNvSpPr>
          <p:nvPr>
            <p:ph type="dt" sz="half" idx="10"/>
          </p:nvPr>
        </p:nvSpPr>
        <p:spPr/>
        <p:txBody>
          <a:bodyPr/>
          <a:lstStyle/>
          <a:p>
            <a:fld id="{B61BEF0D-F0BB-DE4B-95CE-6DB70DBA9567}" type="datetimeFigureOut">
              <a:rPr lang="en-US" smtClean="0"/>
              <a:pPr/>
              <a:t>2/14/2021</a:t>
            </a:fld>
            <a:endParaRPr lang="en-US"/>
          </a:p>
        </p:txBody>
      </p:sp>
      <p:sp>
        <p:nvSpPr>
          <p:cNvPr id="4" name="Footer Placeholder 3">
            <a:extLst>
              <a:ext uri="{FF2B5EF4-FFF2-40B4-BE49-F238E27FC236}">
                <a16:creationId xmlns:a16="http://schemas.microsoft.com/office/drawing/2014/main" id="{B1CEAD57-2769-7C4A-91BB-9AB6D3AA2C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3F9376-D9D7-1C4D-BDB3-85599AAFDBEA}"/>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7778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B40F88-8B22-1846-9C5E-55FF2708C0E4}"/>
              </a:ext>
            </a:extLst>
          </p:cNvPr>
          <p:cNvSpPr>
            <a:spLocks noGrp="1"/>
          </p:cNvSpPr>
          <p:nvPr>
            <p:ph type="dt" sz="half" idx="10"/>
          </p:nvPr>
        </p:nvSpPr>
        <p:spPr/>
        <p:txBody>
          <a:bodyPr/>
          <a:lstStyle/>
          <a:p>
            <a:fld id="{B61BEF0D-F0BB-DE4B-95CE-6DB70DBA9567}" type="datetimeFigureOut">
              <a:rPr lang="en-US" smtClean="0"/>
              <a:pPr/>
              <a:t>2/14/2021</a:t>
            </a:fld>
            <a:endParaRPr lang="en-US"/>
          </a:p>
        </p:txBody>
      </p:sp>
      <p:sp>
        <p:nvSpPr>
          <p:cNvPr id="3" name="Footer Placeholder 2">
            <a:extLst>
              <a:ext uri="{FF2B5EF4-FFF2-40B4-BE49-F238E27FC236}">
                <a16:creationId xmlns:a16="http://schemas.microsoft.com/office/drawing/2014/main" id="{E840AF63-FD30-8A40-8766-26AAC27DF7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90C86C-55D6-CE41-8BEC-FB0DF1CCD24B}"/>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2103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9F3C-6B59-2345-9A40-28B183A5C1DF}"/>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Content Placeholder 2">
            <a:extLst>
              <a:ext uri="{FF2B5EF4-FFF2-40B4-BE49-F238E27FC236}">
                <a16:creationId xmlns:a16="http://schemas.microsoft.com/office/drawing/2014/main" id="{CA08F4A9-FD60-3249-A01A-177863CFAB2C}"/>
              </a:ext>
            </a:extLst>
          </p:cNvPr>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417023-1A8F-024F-9E04-FB48D720B4D1}"/>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1B876EBB-06B4-914C-BE1D-7F9DD2B69C83}"/>
              </a:ext>
            </a:extLst>
          </p:cNvPr>
          <p:cNvSpPr>
            <a:spLocks noGrp="1"/>
          </p:cNvSpPr>
          <p:nvPr>
            <p:ph type="dt" sz="half" idx="10"/>
          </p:nvPr>
        </p:nvSpPr>
        <p:spPr/>
        <p:txBody>
          <a:bodyPr/>
          <a:lstStyle/>
          <a:p>
            <a:fld id="{B61BEF0D-F0BB-DE4B-95CE-6DB70DBA9567}" type="datetimeFigureOut">
              <a:rPr lang="en-US" smtClean="0"/>
              <a:pPr/>
              <a:t>2/14/2021</a:t>
            </a:fld>
            <a:endParaRPr lang="en-US"/>
          </a:p>
        </p:txBody>
      </p:sp>
      <p:sp>
        <p:nvSpPr>
          <p:cNvPr id="6" name="Footer Placeholder 5">
            <a:extLst>
              <a:ext uri="{FF2B5EF4-FFF2-40B4-BE49-F238E27FC236}">
                <a16:creationId xmlns:a16="http://schemas.microsoft.com/office/drawing/2014/main" id="{6A7669B5-C37F-4D47-9DE2-851F5344A1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D0FF0-A566-0C47-9805-D7CFF0A10C84}"/>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0470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6B7C-C336-6D49-9397-816137AADC88}"/>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Picture Placeholder 2">
            <a:extLst>
              <a:ext uri="{FF2B5EF4-FFF2-40B4-BE49-F238E27FC236}">
                <a16:creationId xmlns:a16="http://schemas.microsoft.com/office/drawing/2014/main" id="{A61D29E0-463C-A54F-B4A7-F5EE72AA44EF}"/>
              </a:ext>
            </a:extLst>
          </p:cNvPr>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a:extLst>
              <a:ext uri="{FF2B5EF4-FFF2-40B4-BE49-F238E27FC236}">
                <a16:creationId xmlns:a16="http://schemas.microsoft.com/office/drawing/2014/main" id="{65D31702-0CE4-0345-8E71-75D655AF4EAD}"/>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5EA7F7E1-A555-D24A-A19F-DEE0A18A193C}"/>
              </a:ext>
            </a:extLst>
          </p:cNvPr>
          <p:cNvSpPr>
            <a:spLocks noGrp="1"/>
          </p:cNvSpPr>
          <p:nvPr>
            <p:ph type="dt" sz="half" idx="10"/>
          </p:nvPr>
        </p:nvSpPr>
        <p:spPr/>
        <p:txBody>
          <a:bodyPr/>
          <a:lstStyle/>
          <a:p>
            <a:fld id="{B61BEF0D-F0BB-DE4B-95CE-6DB70DBA9567}" type="datetimeFigureOut">
              <a:rPr lang="en-US" smtClean="0"/>
              <a:pPr/>
              <a:t>2/14/2021</a:t>
            </a:fld>
            <a:endParaRPr lang="en-US"/>
          </a:p>
        </p:txBody>
      </p:sp>
      <p:sp>
        <p:nvSpPr>
          <p:cNvPr id="6" name="Footer Placeholder 5">
            <a:extLst>
              <a:ext uri="{FF2B5EF4-FFF2-40B4-BE49-F238E27FC236}">
                <a16:creationId xmlns:a16="http://schemas.microsoft.com/office/drawing/2014/main" id="{2847522B-BEB1-6C40-9CA6-F4D774CC28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FAADA-60DB-4B4E-8087-487CF2E17F12}"/>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36286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0B1C2F-44C0-D04A-841A-4596C55D2CAB}"/>
              </a:ext>
            </a:extLst>
          </p:cNvPr>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665716-101D-6748-A466-837B094439B9}"/>
              </a:ext>
            </a:extLst>
          </p:cNvPr>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96917-C795-4C49-B883-9E738E94FD60}"/>
              </a:ext>
            </a:extLst>
          </p:cNvPr>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B61BEF0D-F0BB-DE4B-95CE-6DB70DBA9567}" type="datetimeFigureOut">
              <a:rPr lang="en-US" smtClean="0"/>
              <a:pPr/>
              <a:t>2/14/2021</a:t>
            </a:fld>
            <a:endParaRPr lang="en-US"/>
          </a:p>
        </p:txBody>
      </p:sp>
      <p:sp>
        <p:nvSpPr>
          <p:cNvPr id="5" name="Footer Placeholder 4">
            <a:extLst>
              <a:ext uri="{FF2B5EF4-FFF2-40B4-BE49-F238E27FC236}">
                <a16:creationId xmlns:a16="http://schemas.microsoft.com/office/drawing/2014/main" id="{1FFDADFF-D4C2-F949-B78A-5BAA62CB39BF}"/>
              </a:ext>
            </a:extLst>
          </p:cNvPr>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7DAFFA-9F52-2244-8636-37741A4D8564}"/>
              </a:ext>
            </a:extLst>
          </p:cNvPr>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685694241"/>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1548" cy="975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3001548" cy="9759829"/>
          </a:xfrm>
          <a:prstGeom prst="rect">
            <a:avLst/>
          </a:prstGeom>
        </p:spPr>
      </p:pic>
      <p:sp>
        <p:nvSpPr>
          <p:cNvPr id="145" name="Rectangle 144">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33" y="1578666"/>
            <a:ext cx="10875456" cy="6583801"/>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34" name="Shape 134"/>
          <p:cNvSpPr>
            <a:spLocks noGrp="1"/>
          </p:cNvSpPr>
          <p:nvPr>
            <p:ph type="title"/>
          </p:nvPr>
        </p:nvSpPr>
        <p:spPr>
          <a:xfrm>
            <a:off x="2124250" y="2275840"/>
            <a:ext cx="8748322" cy="3265063"/>
          </a:xfrm>
        </p:spPr>
        <p:txBody>
          <a:bodyPr vert="horz" lIns="91440" tIns="45720" rIns="91440" bIns="45720" rtlCol="0" anchor="b">
            <a:normAutofit/>
          </a:bodyPr>
          <a:lstStyle>
            <a:lvl1pPr defTabSz="432308">
              <a:defRPr sz="8954"/>
            </a:lvl1pPr>
          </a:lstStyle>
          <a:p>
            <a:pPr algn="ctr" defTabSz="914400">
              <a:lnSpc>
                <a:spcPct val="90000"/>
              </a:lnSpc>
              <a:spcBef>
                <a:spcPct val="0"/>
              </a:spcBef>
            </a:pPr>
            <a:r>
              <a:rPr lang="en-US" sz="6000" kern="1200">
                <a:solidFill>
                  <a:schemeClr val="tx1"/>
                </a:solidFill>
                <a:latin typeface="+mj-lt"/>
                <a:ea typeface="+mj-ea"/>
                <a:cs typeface="+mj-cs"/>
              </a:rPr>
              <a:t>Asylum law for non-lawyers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1548" cy="975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3FCCA929-7A61-4313-8A90-619CDF425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143">
            <a:extLst>
              <a:ext uri="{FF2B5EF4-FFF2-40B4-BE49-F238E27FC236}">
                <a16:creationId xmlns:a16="http://schemas.microsoft.com/office/drawing/2014/main" id="{24250F98-AE57-452A-8B22-1B78911F0B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3001548" cy="9759829"/>
          </a:xfrm>
          <a:prstGeom prst="rect">
            <a:avLst/>
          </a:prstGeom>
        </p:spPr>
      </p:pic>
      <p:sp>
        <p:nvSpPr>
          <p:cNvPr id="146" name="Rectangle 145">
            <a:extLst>
              <a:ext uri="{FF2B5EF4-FFF2-40B4-BE49-F238E27FC236}">
                <a16:creationId xmlns:a16="http://schemas.microsoft.com/office/drawing/2014/main" id="{0464315C-FCA9-40FE-892E-D4A5B3A5B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4BF9520B-E0CD-4FA7-91B5-7DC36B606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45610"/>
            <a:ext cx="13004800" cy="7665082"/>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Shape 195"/>
          <p:cNvSpPr>
            <a:spLocks noGrp="1"/>
          </p:cNvSpPr>
          <p:nvPr>
            <p:ph type="title"/>
          </p:nvPr>
        </p:nvSpPr>
        <p:spPr>
          <a:xfrm>
            <a:off x="1271429" y="1542725"/>
            <a:ext cx="10660670" cy="3205726"/>
          </a:xfrm>
          <a:prstGeom prst="rect">
            <a:avLst/>
          </a:prstGeom>
        </p:spPr>
        <p:txBody>
          <a:bodyPr vert="horz" lIns="91440" tIns="45720" rIns="91440" bIns="45720" rtlCol="0" anchor="b">
            <a:normAutofit/>
          </a:bodyPr>
          <a:lstStyle>
            <a:lvl1pPr>
              <a:defRPr sz="8500">
                <a:solidFill>
                  <a:srgbClr val="FFFFFF"/>
                </a:solidFill>
              </a:defRPr>
            </a:lvl1pPr>
          </a:lstStyle>
          <a:p>
            <a:pPr defTabSz="914400"/>
            <a:r>
              <a:rPr lang="en-US" sz="6000" kern="1200">
                <a:solidFill>
                  <a:schemeClr val="tx1"/>
                </a:solidFill>
                <a:latin typeface="+mj-lt"/>
                <a:ea typeface="+mj-ea"/>
                <a:cs typeface="+mj-cs"/>
              </a:rPr>
              <a:t>What is a particular social group (CONT)?</a:t>
            </a:r>
          </a:p>
        </p:txBody>
      </p:sp>
      <p:sp>
        <p:nvSpPr>
          <p:cNvPr id="199" name="Shape 199"/>
          <p:cNvSpPr/>
          <p:nvPr/>
        </p:nvSpPr>
        <p:spPr>
          <a:xfrm>
            <a:off x="1271429" y="4998904"/>
            <a:ext cx="10660670" cy="3211968"/>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rmAutofit/>
          </a:bodyPr>
          <a:lstStyle/>
          <a:p>
            <a:pPr indent="-228600">
              <a:lnSpc>
                <a:spcPct val="90000"/>
              </a:lnSpc>
              <a:spcBef>
                <a:spcPts val="800"/>
              </a:spcBef>
              <a:buFont typeface="Arial" panose="020B0604020202020204" pitchFamily="34" charset="0"/>
              <a:buChar char="•"/>
              <a:defRPr sz="4500" spc="0">
                <a:solidFill>
                  <a:srgbClr val="FFFFFF"/>
                </a:solidFill>
              </a:defRPr>
            </a:pPr>
            <a:r>
              <a:rPr lang="en-US" sz="2200"/>
              <a:t>In 2014, Matter of M-E-V-G specified that the group must be: </a:t>
            </a:r>
          </a:p>
          <a:p>
            <a:pPr indent="-228600">
              <a:lnSpc>
                <a:spcPct val="90000"/>
              </a:lnSpc>
              <a:spcBef>
                <a:spcPts val="800"/>
              </a:spcBef>
              <a:buFont typeface="Arial" panose="020B0604020202020204" pitchFamily="34" charset="0"/>
              <a:buChar char="•"/>
              <a:defRPr sz="4500" spc="0">
                <a:solidFill>
                  <a:srgbClr val="FFFFFF"/>
                </a:solidFill>
              </a:defRPr>
            </a:pPr>
            <a:endParaRPr lang="en-US" sz="2200"/>
          </a:p>
          <a:p>
            <a:pPr>
              <a:lnSpc>
                <a:spcPct val="90000"/>
              </a:lnSpc>
              <a:spcBef>
                <a:spcPts val="800"/>
              </a:spcBef>
              <a:defRPr sz="4500" spc="0">
                <a:solidFill>
                  <a:srgbClr val="FFFFFF"/>
                </a:solidFill>
              </a:defRPr>
            </a:pPr>
            <a:r>
              <a:rPr lang="en-US" sz="2200"/>
              <a:t>(1) composed of members who share a common immutable characteristic, (2) defined with particularity, and (3) socially distinct within the society in question.</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1548" cy="975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E63A91BE-4263-488E-B846-54DC76E61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0" name="Picture 159">
            <a:extLst>
              <a:ext uri="{FF2B5EF4-FFF2-40B4-BE49-F238E27FC236}">
                <a16:creationId xmlns:a16="http://schemas.microsoft.com/office/drawing/2014/main" id="{355717D4-33C9-419C-8D9C-17C7079673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3001548" cy="9759829"/>
          </a:xfrm>
          <a:prstGeom prst="rect">
            <a:avLst/>
          </a:prstGeom>
        </p:spPr>
      </p:pic>
      <p:sp>
        <p:nvSpPr>
          <p:cNvPr id="162" name="Rectangle 161">
            <a:extLst>
              <a:ext uri="{FF2B5EF4-FFF2-40B4-BE49-F238E27FC236}">
                <a16:creationId xmlns:a16="http://schemas.microsoft.com/office/drawing/2014/main" id="{DE152F22-1707-453C-8C48-6B5CDD242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A75FA67A-56F6-4164-8E1F-8D6AFD3F0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29821"/>
            <a:ext cx="13004800" cy="6088426"/>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Shape 211"/>
          <p:cNvSpPr>
            <a:spLocks noGrp="1"/>
          </p:cNvSpPr>
          <p:nvPr>
            <p:ph type="title"/>
          </p:nvPr>
        </p:nvSpPr>
        <p:spPr>
          <a:xfrm>
            <a:off x="1271429" y="2377344"/>
            <a:ext cx="10455311" cy="2371111"/>
          </a:xfrm>
          <a:prstGeom prst="rect">
            <a:avLst/>
          </a:prstGeom>
        </p:spPr>
        <p:txBody>
          <a:bodyPr vert="horz" lIns="91440" tIns="45720" rIns="91440" bIns="45720" rtlCol="0" anchor="b">
            <a:normAutofit/>
          </a:bodyPr>
          <a:lstStyle/>
          <a:p>
            <a:pPr algn="ctr" defTabSz="914400">
              <a:defRPr sz="8700">
                <a:solidFill>
                  <a:srgbClr val="FFFFFF"/>
                </a:solidFill>
              </a:defRPr>
            </a:pPr>
            <a:r>
              <a:rPr lang="en-US" sz="6000" kern="1200">
                <a:solidFill>
                  <a:schemeClr val="tx1"/>
                </a:solidFill>
                <a:latin typeface="+mj-lt"/>
                <a:ea typeface="+mj-ea"/>
                <a:cs typeface="+mj-cs"/>
              </a:rPr>
              <a:t>exceptions to the </a:t>
            </a:r>
          </a:p>
          <a:p>
            <a:pPr algn="ctr" defTabSz="914400">
              <a:defRPr sz="8700">
                <a:solidFill>
                  <a:srgbClr val="FFFFFF"/>
                </a:solidFill>
              </a:defRPr>
            </a:pPr>
            <a:r>
              <a:rPr lang="en-US" sz="6000" kern="1200">
                <a:solidFill>
                  <a:schemeClr val="tx1"/>
                </a:solidFill>
                <a:latin typeface="+mj-lt"/>
                <a:ea typeface="+mj-ea"/>
                <a:cs typeface="+mj-cs"/>
              </a:rPr>
              <a:t>one-year filing rule:</a:t>
            </a:r>
          </a:p>
        </p:txBody>
      </p:sp>
      <p:sp>
        <p:nvSpPr>
          <p:cNvPr id="215" name="Shape 215"/>
          <p:cNvSpPr/>
          <p:nvPr/>
        </p:nvSpPr>
        <p:spPr>
          <a:xfrm>
            <a:off x="1271430" y="4992672"/>
            <a:ext cx="10455311" cy="2478313"/>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rmAutofit/>
          </a:bodyPr>
          <a:lstStyle/>
          <a:p>
            <a:pPr marL="642937" indent="-228600" algn="ctr">
              <a:lnSpc>
                <a:spcPct val="90000"/>
              </a:lnSpc>
              <a:spcAft>
                <a:spcPts val="600"/>
              </a:spcAft>
              <a:buSzPct val="100000"/>
              <a:buFont typeface="Arial" panose="020B0604020202020204" pitchFamily="34" charset="0"/>
              <a:buChar char="•"/>
              <a:defRPr sz="3600" spc="36">
                <a:solidFill>
                  <a:srgbClr val="FEFDFF"/>
                </a:solidFill>
                <a:latin typeface="Iowan Old Style Bold"/>
                <a:ea typeface="Iowan Old Style Bold"/>
                <a:cs typeface="Iowan Old Style Bold"/>
                <a:sym typeface="Iowan Old Style Bold"/>
              </a:defRPr>
            </a:pPr>
            <a:r>
              <a:rPr lang="en-US" sz="2200"/>
              <a:t>Changed circumstances which materially affect the applicant’s eligibility for asylum, or </a:t>
            </a:r>
          </a:p>
          <a:p>
            <a:pPr marL="642937" indent="-228600" algn="ctr">
              <a:lnSpc>
                <a:spcPct val="90000"/>
              </a:lnSpc>
              <a:spcAft>
                <a:spcPts val="600"/>
              </a:spcAft>
              <a:buSzPct val="100000"/>
              <a:buFont typeface="Arial" panose="020B0604020202020204" pitchFamily="34" charset="0"/>
              <a:buChar char="•"/>
              <a:defRPr sz="3600" spc="36">
                <a:solidFill>
                  <a:srgbClr val="FEFDFF"/>
                </a:solidFill>
                <a:latin typeface="Iowan Old Style Bold"/>
                <a:ea typeface="Iowan Old Style Bold"/>
                <a:cs typeface="Iowan Old Style Bold"/>
                <a:sym typeface="Iowan Old Style Bold"/>
              </a:defRPr>
            </a:pPr>
            <a:r>
              <a:rPr lang="en-US" sz="2200"/>
              <a:t>Extraordinary circumstances relating to the delay</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 name="Shape 221"/>
          <p:cNvSpPr>
            <a:spLocks noGrp="1"/>
          </p:cNvSpPr>
          <p:nvPr>
            <p:ph type="title"/>
          </p:nvPr>
        </p:nvSpPr>
        <p:spPr>
          <a:xfrm>
            <a:off x="682752" y="7931572"/>
            <a:ext cx="11639296" cy="910338"/>
          </a:xfrm>
          <a:prstGeom prst="rect">
            <a:avLst/>
          </a:prstGeom>
        </p:spPr>
        <p:txBody>
          <a:bodyPr vert="horz" lIns="91440" tIns="45720" rIns="91440" bIns="45720" rtlCol="0" anchor="ctr">
            <a:normAutofit/>
          </a:bodyPr>
          <a:lstStyle>
            <a:lvl1pPr defTabSz="543305">
              <a:spcBef>
                <a:spcPts val="2100"/>
              </a:spcBef>
              <a:defRPr sz="4836"/>
            </a:lvl1pPr>
          </a:lstStyle>
          <a:p>
            <a:pPr algn="ctr" defTabSz="914400">
              <a:spcBef>
                <a:spcPct val="0"/>
              </a:spcBef>
            </a:pPr>
            <a:r>
              <a:rPr lang="en-US" sz="4000"/>
              <a:t>Page 1: biographical information</a:t>
            </a:r>
          </a:p>
        </p:txBody>
      </p:sp>
      <p:pic>
        <p:nvPicPr>
          <p:cNvPr id="222" name="Screen Shot 2016-04-14 at 12.51.37 PM.png"/>
          <p:cNvPicPr>
            <a:picLocks noChangeAspect="1"/>
          </p:cNvPicPr>
          <p:nvPr/>
        </p:nvPicPr>
        <p:blipFill rotWithShape="1">
          <a:blip r:embed="rId2"/>
          <a:srcRect r="-1" b="17628"/>
          <a:stretch/>
        </p:blipFill>
        <p:spPr>
          <a:xfrm>
            <a:off x="682752" y="910336"/>
            <a:ext cx="11639296" cy="6878997"/>
          </a:xfrm>
          <a:prstGeom prst="rect">
            <a:avLst/>
          </a:prstGeom>
          <a:ln w="19050">
            <a:solidFill>
              <a:schemeClr val="tx1"/>
            </a:solidFill>
            <a:miter lim="800000"/>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 name="Shape 228"/>
          <p:cNvSpPr>
            <a:spLocks noGrp="1"/>
          </p:cNvSpPr>
          <p:nvPr>
            <p:ph type="title"/>
          </p:nvPr>
        </p:nvSpPr>
        <p:spPr>
          <a:xfrm>
            <a:off x="682752" y="7931572"/>
            <a:ext cx="11639296" cy="910338"/>
          </a:xfrm>
          <a:prstGeom prst="rect">
            <a:avLst/>
          </a:prstGeom>
        </p:spPr>
        <p:txBody>
          <a:bodyPr vert="horz" lIns="91440" tIns="45720" rIns="91440" bIns="45720" rtlCol="0" anchor="ctr">
            <a:normAutofit/>
          </a:bodyPr>
          <a:lstStyle>
            <a:lvl1pPr defTabSz="543305">
              <a:spcBef>
                <a:spcPts val="2100"/>
              </a:spcBef>
              <a:defRPr sz="4836"/>
            </a:lvl1pPr>
          </a:lstStyle>
          <a:p>
            <a:pPr algn="ctr" defTabSz="914400">
              <a:spcBef>
                <a:spcPct val="0"/>
              </a:spcBef>
            </a:pPr>
            <a:r>
              <a:rPr lang="en-US" sz="4000"/>
              <a:t>Page 1 (Continued): biographical information</a:t>
            </a:r>
          </a:p>
        </p:txBody>
      </p:sp>
      <p:pic>
        <p:nvPicPr>
          <p:cNvPr id="229" name="Screen Shot 2016-04-14 at 1.14.27 PM.png"/>
          <p:cNvPicPr>
            <a:picLocks noChangeAspect="1"/>
          </p:cNvPicPr>
          <p:nvPr/>
        </p:nvPicPr>
        <p:blipFill rotWithShape="1">
          <a:blip r:embed="rId2"/>
          <a:srcRect t="4440" r="-1" b="3929"/>
          <a:stretch/>
        </p:blipFill>
        <p:spPr>
          <a:xfrm>
            <a:off x="682752" y="910336"/>
            <a:ext cx="11639296" cy="6878997"/>
          </a:xfrm>
          <a:prstGeom prst="rect">
            <a:avLst/>
          </a:prstGeom>
          <a:ln w="19050">
            <a:solidFill>
              <a:schemeClr val="tx1"/>
            </a:solidFill>
            <a:miter lim="8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 name="Shape 235"/>
          <p:cNvSpPr>
            <a:spLocks noGrp="1"/>
          </p:cNvSpPr>
          <p:nvPr>
            <p:ph type="title"/>
          </p:nvPr>
        </p:nvSpPr>
        <p:spPr>
          <a:xfrm>
            <a:off x="682752" y="7931572"/>
            <a:ext cx="11639296" cy="910338"/>
          </a:xfrm>
          <a:prstGeom prst="rect">
            <a:avLst/>
          </a:prstGeom>
        </p:spPr>
        <p:txBody>
          <a:bodyPr vert="horz" lIns="91440" tIns="45720" rIns="91440" bIns="45720" rtlCol="0" anchor="ctr">
            <a:normAutofit/>
          </a:bodyPr>
          <a:lstStyle>
            <a:lvl1pPr defTabSz="543305">
              <a:spcBef>
                <a:spcPts val="2100"/>
              </a:spcBef>
              <a:defRPr sz="4836"/>
            </a:lvl1pPr>
          </a:lstStyle>
          <a:p>
            <a:pPr algn="ctr" defTabSz="914400">
              <a:spcBef>
                <a:spcPct val="0"/>
              </a:spcBef>
            </a:pPr>
            <a:r>
              <a:rPr lang="en-US" sz="4000"/>
              <a:t>Page 2: Spouse &amp; Children</a:t>
            </a:r>
          </a:p>
        </p:txBody>
      </p:sp>
      <p:pic>
        <p:nvPicPr>
          <p:cNvPr id="236" name="Screen Shot 2016-04-14 at 1.16.50 PM.png"/>
          <p:cNvPicPr>
            <a:picLocks noChangeAspect="1"/>
          </p:cNvPicPr>
          <p:nvPr/>
        </p:nvPicPr>
        <p:blipFill rotWithShape="1">
          <a:blip r:embed="rId2"/>
          <a:srcRect r="-1" b="250"/>
          <a:stretch/>
        </p:blipFill>
        <p:spPr>
          <a:xfrm>
            <a:off x="682752" y="910336"/>
            <a:ext cx="11639296" cy="6878997"/>
          </a:xfrm>
          <a:prstGeom prst="rect">
            <a:avLst/>
          </a:prstGeom>
          <a:ln w="19050">
            <a:solidFill>
              <a:schemeClr val="tx1"/>
            </a:solidFill>
            <a:miter lim="8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 name="Shape 242"/>
          <p:cNvSpPr>
            <a:spLocks noGrp="1"/>
          </p:cNvSpPr>
          <p:nvPr>
            <p:ph type="title"/>
          </p:nvPr>
        </p:nvSpPr>
        <p:spPr>
          <a:xfrm>
            <a:off x="682752" y="7931572"/>
            <a:ext cx="11639296" cy="910338"/>
          </a:xfrm>
          <a:prstGeom prst="rect">
            <a:avLst/>
          </a:prstGeom>
        </p:spPr>
        <p:txBody>
          <a:bodyPr vert="horz" lIns="91440" tIns="45720" rIns="91440" bIns="45720" rtlCol="0" anchor="ctr">
            <a:normAutofit/>
          </a:bodyPr>
          <a:lstStyle>
            <a:lvl1pPr defTabSz="543305">
              <a:spcBef>
                <a:spcPts val="2100"/>
              </a:spcBef>
              <a:defRPr sz="4836"/>
            </a:lvl1pPr>
          </a:lstStyle>
          <a:p>
            <a:pPr algn="ctr" defTabSz="914400">
              <a:spcBef>
                <a:spcPct val="0"/>
              </a:spcBef>
            </a:pPr>
            <a:r>
              <a:rPr lang="en-US" sz="4000"/>
              <a:t>Page 2 (continued): Children</a:t>
            </a:r>
          </a:p>
        </p:txBody>
      </p:sp>
      <p:pic>
        <p:nvPicPr>
          <p:cNvPr id="243" name="Screen Shot 2016-04-14 at 1.18.24 PM.png"/>
          <p:cNvPicPr>
            <a:picLocks noChangeAspect="1"/>
          </p:cNvPicPr>
          <p:nvPr/>
        </p:nvPicPr>
        <p:blipFill rotWithShape="1">
          <a:blip r:embed="rId2"/>
          <a:srcRect r="2286" b="-1"/>
          <a:stretch/>
        </p:blipFill>
        <p:spPr>
          <a:xfrm>
            <a:off x="682752" y="910336"/>
            <a:ext cx="11639296" cy="6878997"/>
          </a:xfrm>
          <a:prstGeom prst="rect">
            <a:avLst/>
          </a:prstGeom>
          <a:ln w="19050">
            <a:solidFill>
              <a:schemeClr val="tx1"/>
            </a:solidFill>
            <a:miter lim="800000"/>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1548" cy="975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3001548" cy="9759829"/>
          </a:xfrm>
          <a:prstGeom prst="rect">
            <a:avLst/>
          </a:prstGeom>
        </p:spPr>
      </p:pic>
      <p:sp>
        <p:nvSpPr>
          <p:cNvPr id="131" name="Rectangle 130">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33" y="1578666"/>
            <a:ext cx="10875456" cy="6583801"/>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48" name="Shape 248"/>
          <p:cNvSpPr>
            <a:spLocks noGrp="1"/>
          </p:cNvSpPr>
          <p:nvPr>
            <p:ph type="title"/>
          </p:nvPr>
        </p:nvSpPr>
        <p:spPr>
          <a:xfrm>
            <a:off x="2124250" y="2275840"/>
            <a:ext cx="8748322" cy="3265063"/>
          </a:xfrm>
          <a:prstGeom prst="rect">
            <a:avLst/>
          </a:prstGeom>
        </p:spPr>
        <p:txBody>
          <a:bodyPr vert="horz" lIns="91440" tIns="45720" rIns="91440" bIns="45720" rtlCol="0" anchor="b">
            <a:normAutofit/>
          </a:bodyPr>
          <a:lstStyle>
            <a:lvl1pPr>
              <a:defRPr>
                <a:solidFill>
                  <a:srgbClr val="FFFFFF"/>
                </a:solidFill>
              </a:defRPr>
            </a:lvl1pPr>
          </a:lstStyle>
          <a:p>
            <a:pPr defTabSz="914400">
              <a:lnSpc>
                <a:spcPct val="90000"/>
              </a:lnSpc>
              <a:spcBef>
                <a:spcPct val="0"/>
              </a:spcBef>
            </a:pPr>
            <a:r>
              <a:rPr lang="en-US" sz="6000" kern="1200">
                <a:solidFill>
                  <a:schemeClr val="tx1"/>
                </a:solidFill>
                <a:latin typeface="+mj-lt"/>
                <a:ea typeface="+mj-ea"/>
                <a:cs typeface="+mj-cs"/>
              </a:rPr>
              <a:t>Page 3: Additional Children </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 name="Shape 254"/>
          <p:cNvSpPr>
            <a:spLocks noGrp="1"/>
          </p:cNvSpPr>
          <p:nvPr>
            <p:ph type="title"/>
          </p:nvPr>
        </p:nvSpPr>
        <p:spPr>
          <a:xfrm>
            <a:off x="682752" y="7931572"/>
            <a:ext cx="11639296" cy="910338"/>
          </a:xfrm>
          <a:prstGeom prst="rect">
            <a:avLst/>
          </a:prstGeom>
        </p:spPr>
        <p:txBody>
          <a:bodyPr vert="horz" lIns="91440" tIns="45720" rIns="91440" bIns="45720" rtlCol="0" anchor="ctr">
            <a:normAutofit/>
          </a:bodyPr>
          <a:lstStyle>
            <a:lvl1pPr defTabSz="543305">
              <a:spcBef>
                <a:spcPts val="2100"/>
              </a:spcBef>
              <a:defRPr sz="4836"/>
            </a:lvl1pPr>
          </a:lstStyle>
          <a:p>
            <a:pPr algn="ctr" defTabSz="914400">
              <a:spcBef>
                <a:spcPct val="0"/>
              </a:spcBef>
            </a:pPr>
            <a:r>
              <a:rPr lang="en-US" sz="4000"/>
              <a:t>Page 4: five years of Residences</a:t>
            </a:r>
          </a:p>
        </p:txBody>
      </p:sp>
      <p:pic>
        <p:nvPicPr>
          <p:cNvPr id="255" name="Screen Shot 2016-04-14 at 1.22.14 PM.png"/>
          <p:cNvPicPr>
            <a:picLocks noChangeAspect="1"/>
          </p:cNvPicPr>
          <p:nvPr/>
        </p:nvPicPr>
        <p:blipFill rotWithShape="1">
          <a:blip r:embed="rId2"/>
          <a:srcRect l="10724" r="3829" b="-1"/>
          <a:stretch/>
        </p:blipFill>
        <p:spPr>
          <a:xfrm>
            <a:off x="682752" y="910336"/>
            <a:ext cx="11639296" cy="6878997"/>
          </a:xfrm>
          <a:prstGeom prst="rect">
            <a:avLst/>
          </a:prstGeom>
          <a:ln w="19050">
            <a:solidFill>
              <a:schemeClr val="tx1"/>
            </a:solidFill>
            <a:miter lim="800000"/>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 name="Shape 261"/>
          <p:cNvSpPr>
            <a:spLocks noGrp="1"/>
          </p:cNvSpPr>
          <p:nvPr>
            <p:ph type="title"/>
          </p:nvPr>
        </p:nvSpPr>
        <p:spPr>
          <a:xfrm>
            <a:off x="682752" y="7931572"/>
            <a:ext cx="11639296" cy="910338"/>
          </a:xfrm>
          <a:prstGeom prst="rect">
            <a:avLst/>
          </a:prstGeom>
        </p:spPr>
        <p:txBody>
          <a:bodyPr vert="horz" lIns="91440" tIns="45720" rIns="91440" bIns="45720" rtlCol="0" anchor="ctr">
            <a:normAutofit/>
          </a:bodyPr>
          <a:lstStyle/>
          <a:p>
            <a:pPr algn="ctr" defTabSz="914400">
              <a:defRPr sz="3952"/>
            </a:pPr>
            <a:r>
              <a:rPr lang="en-US" sz="2800"/>
              <a:t>Page 4 (Continued): All Schools (ever) </a:t>
            </a:r>
          </a:p>
          <a:p>
            <a:pPr algn="ctr" defTabSz="914400">
              <a:defRPr sz="3952"/>
            </a:pPr>
            <a:r>
              <a:rPr lang="en-US" sz="2800"/>
              <a:t>and employers for the last five years</a:t>
            </a:r>
          </a:p>
        </p:txBody>
      </p:sp>
      <p:pic>
        <p:nvPicPr>
          <p:cNvPr id="262" name="Screen Shot 2016-04-14 at 1.24.23 PM.png"/>
          <p:cNvPicPr>
            <a:picLocks noChangeAspect="1"/>
          </p:cNvPicPr>
          <p:nvPr/>
        </p:nvPicPr>
        <p:blipFill rotWithShape="1">
          <a:blip r:embed="rId2"/>
          <a:srcRect l="24305" r="823" b="-1"/>
          <a:stretch/>
        </p:blipFill>
        <p:spPr>
          <a:xfrm>
            <a:off x="682752" y="910336"/>
            <a:ext cx="11639296" cy="6878997"/>
          </a:xfrm>
          <a:prstGeom prst="rect">
            <a:avLst/>
          </a:prstGeom>
          <a:ln w="19050">
            <a:solidFill>
              <a:schemeClr val="tx1"/>
            </a:solidFill>
            <a:miter lim="8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3A826B85-D58A-48FB-ABB8-881A5F8CC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Shape 268"/>
          <p:cNvSpPr>
            <a:spLocks noGrp="1"/>
          </p:cNvSpPr>
          <p:nvPr>
            <p:ph type="title"/>
          </p:nvPr>
        </p:nvSpPr>
        <p:spPr>
          <a:xfrm>
            <a:off x="1024128" y="7708053"/>
            <a:ext cx="10956544" cy="1332090"/>
          </a:xfrm>
          <a:prstGeom prst="rect">
            <a:avLst/>
          </a:prstGeom>
        </p:spPr>
        <p:txBody>
          <a:bodyPr vert="horz" lIns="91440" tIns="45720" rIns="91440" bIns="45720" rtlCol="0" anchor="ctr">
            <a:normAutofit/>
          </a:bodyPr>
          <a:lstStyle/>
          <a:p>
            <a:pPr algn="ctr" defTabSz="914400">
              <a:defRPr sz="4108"/>
            </a:pPr>
            <a:r>
              <a:rPr lang="en-US" sz="2800">
                <a:solidFill>
                  <a:schemeClr val="tx1">
                    <a:lumMod val="75000"/>
                    <a:lumOff val="25000"/>
                  </a:schemeClr>
                </a:solidFill>
              </a:rPr>
              <a:t>Page 4 (Continued): Names, Places of Birth and Current Locations of parents and siblings</a:t>
            </a:r>
          </a:p>
        </p:txBody>
      </p:sp>
      <p:sp>
        <p:nvSpPr>
          <p:cNvPr id="84" name="Rounded Rectangle 5">
            <a:extLst>
              <a:ext uri="{FF2B5EF4-FFF2-40B4-BE49-F238E27FC236}">
                <a16:creationId xmlns:a16="http://schemas.microsoft.com/office/drawing/2014/main" id="{20B579A7-44A3-4863-B4F6-E1E3D667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128" y="1408853"/>
            <a:ext cx="10956544" cy="6123093"/>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9" name="Screen Shot 2016-04-14 at 1.26.56 PM.png"/>
          <p:cNvPicPr>
            <a:picLocks noChangeAspect="1"/>
          </p:cNvPicPr>
          <p:nvPr/>
        </p:nvPicPr>
        <p:blipFill rotWithShape="1">
          <a:blip r:embed="rId2"/>
          <a:srcRect l="9203" r="17927"/>
          <a:stretch/>
        </p:blipFill>
        <p:spPr>
          <a:xfrm>
            <a:off x="1367129" y="1862937"/>
            <a:ext cx="10270541" cy="5214925"/>
          </a:xfrm>
          <a:prstGeom prst="rect">
            <a:avLst/>
          </a:prstGeom>
          <a:effec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4" name="Picture 146">
            <a:extLst>
              <a:ext uri="{FF2B5EF4-FFF2-40B4-BE49-F238E27FC236}">
                <a16:creationId xmlns:a16="http://schemas.microsoft.com/office/drawing/2014/main" id="{1B0FDA02-A6DD-4F35-A979-3AF38A94A14B}"/>
              </a:ext>
            </a:extLst>
          </p:cNvPr>
          <p:cNvPicPr>
            <a:picLocks noChangeAspect="1"/>
          </p:cNvPicPr>
          <p:nvPr/>
        </p:nvPicPr>
        <p:blipFill rotWithShape="1">
          <a:blip r:embed="rId2">
            <a:duotone>
              <a:prstClr val="black"/>
              <a:schemeClr val="tx2">
                <a:tint val="45000"/>
                <a:satMod val="400000"/>
              </a:schemeClr>
            </a:duotone>
            <a:alphaModFix amt="25000"/>
          </a:blip>
          <a:srcRect r="20000"/>
          <a:stretch/>
        </p:blipFill>
        <p:spPr>
          <a:xfrm>
            <a:off x="20" y="10"/>
            <a:ext cx="13004780" cy="9753590"/>
          </a:xfrm>
          <a:prstGeom prst="rect">
            <a:avLst/>
          </a:prstGeom>
        </p:spPr>
      </p:pic>
      <p:graphicFrame>
        <p:nvGraphicFramePr>
          <p:cNvPr id="156" name="Shape 143">
            <a:extLst>
              <a:ext uri="{FF2B5EF4-FFF2-40B4-BE49-F238E27FC236}">
                <a16:creationId xmlns:a16="http://schemas.microsoft.com/office/drawing/2014/main" id="{7B27CD3A-B475-4DAF-A996-DE9AB79E8E47}"/>
              </a:ext>
            </a:extLst>
          </p:cNvPr>
          <p:cNvGraphicFramePr/>
          <p:nvPr>
            <p:extLst>
              <p:ext uri="{D42A27DB-BD31-4B8C-83A1-F6EECF244321}">
                <p14:modId xmlns:p14="http://schemas.microsoft.com/office/powerpoint/2010/main" val="2818761211"/>
              </p:ext>
            </p:extLst>
          </p:nvPr>
        </p:nvGraphicFramePr>
        <p:xfrm>
          <a:off x="894080" y="2596444"/>
          <a:ext cx="11216640" cy="6188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 name="Shape 275"/>
          <p:cNvSpPr>
            <a:spLocks noGrp="1"/>
          </p:cNvSpPr>
          <p:nvPr>
            <p:ph type="title"/>
          </p:nvPr>
        </p:nvSpPr>
        <p:spPr>
          <a:xfrm>
            <a:off x="682752" y="7931572"/>
            <a:ext cx="11639296" cy="910338"/>
          </a:xfrm>
          <a:prstGeom prst="rect">
            <a:avLst/>
          </a:prstGeom>
        </p:spPr>
        <p:txBody>
          <a:bodyPr vert="horz" lIns="91440" tIns="45720" rIns="91440" bIns="45720" rtlCol="0" anchor="ctr">
            <a:normAutofit/>
          </a:bodyPr>
          <a:lstStyle>
            <a:lvl1pPr defTabSz="543305">
              <a:spcBef>
                <a:spcPts val="2100"/>
              </a:spcBef>
              <a:defRPr sz="4836"/>
            </a:lvl1pPr>
          </a:lstStyle>
          <a:p>
            <a:pPr algn="ctr" defTabSz="914400">
              <a:spcBef>
                <a:spcPct val="0"/>
              </a:spcBef>
            </a:pPr>
            <a:r>
              <a:rPr lang="en-US" sz="4000"/>
              <a:t>Page 5: Grounds for asylum </a:t>
            </a:r>
          </a:p>
        </p:txBody>
      </p:sp>
      <p:pic>
        <p:nvPicPr>
          <p:cNvPr id="276" name="Screen Shot 2016-04-14 at 1.30.43 PM.png"/>
          <p:cNvPicPr>
            <a:picLocks noChangeAspect="1"/>
          </p:cNvPicPr>
          <p:nvPr/>
        </p:nvPicPr>
        <p:blipFill rotWithShape="1">
          <a:blip r:embed="rId2"/>
          <a:srcRect l="3436" r="12387" b="1"/>
          <a:stretch/>
        </p:blipFill>
        <p:spPr>
          <a:xfrm>
            <a:off x="682752" y="910336"/>
            <a:ext cx="11639296" cy="6878997"/>
          </a:xfrm>
          <a:prstGeom prst="rect">
            <a:avLst/>
          </a:prstGeom>
          <a:ln w="19050">
            <a:solidFill>
              <a:schemeClr val="tx1"/>
            </a:solidFill>
            <a:miter lim="800000"/>
          </a:ln>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D35D61A1-8484-4749-8AD0-A3455E075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Shape 282"/>
          <p:cNvSpPr>
            <a:spLocks noGrp="1"/>
          </p:cNvSpPr>
          <p:nvPr>
            <p:ph type="title"/>
          </p:nvPr>
        </p:nvSpPr>
        <p:spPr>
          <a:xfrm>
            <a:off x="894080" y="519288"/>
            <a:ext cx="11216640" cy="1885246"/>
          </a:xfrm>
          <a:prstGeom prst="rect">
            <a:avLst/>
          </a:prstGeom>
        </p:spPr>
        <p:txBody>
          <a:bodyPr vert="horz" lIns="91440" tIns="45720" rIns="91440" bIns="45720" rtlCol="0" anchor="ctr">
            <a:normAutofit/>
          </a:bodyPr>
          <a:lstStyle/>
          <a:p>
            <a:pPr defTabSz="914400">
              <a:defRPr sz="4940"/>
            </a:pPr>
            <a:r>
              <a:rPr lang="en-US" sz="3400"/>
              <a:t>Page 5 (Continued): Explain (PAST) HARM TO YOU </a:t>
            </a:r>
          </a:p>
          <a:p>
            <a:pPr defTabSz="914400">
              <a:defRPr sz="4940"/>
            </a:pPr>
            <a:r>
              <a:rPr lang="en-US" sz="3400"/>
              <a:t>OR YOUR FAMILY, CLOSE FRIENDS, OR COLLEAGUES</a:t>
            </a:r>
          </a:p>
        </p:txBody>
      </p:sp>
      <p:sp>
        <p:nvSpPr>
          <p:cNvPr id="98" name="Rounded Rectangle 5">
            <a:extLst>
              <a:ext uri="{FF2B5EF4-FFF2-40B4-BE49-F238E27FC236}">
                <a16:creationId xmlns:a16="http://schemas.microsoft.com/office/drawing/2014/main" id="{1447903E-2B66-479D-959B-F2EBB2CC9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080" y="2600961"/>
            <a:ext cx="11216640" cy="6204373"/>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3" name="Screen Shot 2016-04-14 at 1.41.06 PM.png"/>
          <p:cNvPicPr>
            <a:picLocks noChangeAspect="1"/>
          </p:cNvPicPr>
          <p:nvPr/>
        </p:nvPicPr>
        <p:blipFill rotWithShape="1">
          <a:blip r:embed="rId2"/>
          <a:srcRect l="6507" r="15876" b="-1"/>
          <a:stretch/>
        </p:blipFill>
        <p:spPr>
          <a:xfrm>
            <a:off x="1235456" y="3056671"/>
            <a:ext cx="10533888" cy="5292953"/>
          </a:xfrm>
          <a:prstGeom prst="rect">
            <a:avLst/>
          </a:prstGeom>
          <a:effec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 name="Shape 289"/>
          <p:cNvSpPr>
            <a:spLocks noGrp="1"/>
          </p:cNvSpPr>
          <p:nvPr>
            <p:ph type="title"/>
          </p:nvPr>
        </p:nvSpPr>
        <p:spPr>
          <a:xfrm>
            <a:off x="682752" y="7931572"/>
            <a:ext cx="11639296" cy="910338"/>
          </a:xfrm>
          <a:prstGeom prst="rect">
            <a:avLst/>
          </a:prstGeom>
        </p:spPr>
        <p:txBody>
          <a:bodyPr vert="horz" lIns="91440" tIns="45720" rIns="91440" bIns="45720" rtlCol="0" anchor="ctr">
            <a:normAutofit/>
          </a:bodyPr>
          <a:lstStyle>
            <a:lvl1pPr defTabSz="543305">
              <a:spcBef>
                <a:spcPts val="2100"/>
              </a:spcBef>
              <a:defRPr sz="4836"/>
            </a:lvl1pPr>
          </a:lstStyle>
          <a:p>
            <a:pPr algn="ctr" defTabSz="914400">
              <a:spcBef>
                <a:spcPct val="0"/>
              </a:spcBef>
            </a:pPr>
            <a:r>
              <a:rPr lang="en-US" sz="3700"/>
              <a:t>PAGE 5 (Continued): ARTICULATE FEAR OF RETURN</a:t>
            </a:r>
          </a:p>
        </p:txBody>
      </p:sp>
      <p:pic>
        <p:nvPicPr>
          <p:cNvPr id="290" name="Screen Shot 2016-04-14 at 1.43.58 PM.png"/>
          <p:cNvPicPr>
            <a:picLocks noChangeAspect="1"/>
          </p:cNvPicPr>
          <p:nvPr/>
        </p:nvPicPr>
        <p:blipFill rotWithShape="1">
          <a:blip r:embed="rId2"/>
          <a:srcRect r="24706"/>
          <a:stretch/>
        </p:blipFill>
        <p:spPr>
          <a:xfrm>
            <a:off x="682752" y="910336"/>
            <a:ext cx="11639296" cy="6878997"/>
          </a:xfrm>
          <a:prstGeom prst="rect">
            <a:avLst/>
          </a:prstGeom>
          <a:ln w="19050">
            <a:solidFill>
              <a:schemeClr val="tx1"/>
            </a:solidFill>
            <a:miter lim="800000"/>
          </a:ln>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1548" cy="975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3FCCA929-7A61-4313-8A90-619CDF425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113">
            <a:extLst>
              <a:ext uri="{FF2B5EF4-FFF2-40B4-BE49-F238E27FC236}">
                <a16:creationId xmlns:a16="http://schemas.microsoft.com/office/drawing/2014/main" id="{24250F98-AE57-452A-8B22-1B78911F0B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3001548" cy="9759829"/>
          </a:xfrm>
          <a:prstGeom prst="rect">
            <a:avLst/>
          </a:prstGeom>
        </p:spPr>
      </p:pic>
      <p:sp>
        <p:nvSpPr>
          <p:cNvPr id="116" name="Rectangle 115">
            <a:extLst>
              <a:ext uri="{FF2B5EF4-FFF2-40B4-BE49-F238E27FC236}">
                <a16:creationId xmlns:a16="http://schemas.microsoft.com/office/drawing/2014/main" id="{0464315C-FCA9-40FE-892E-D4A5B3A5B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4BF9520B-E0CD-4FA7-91B5-7DC36B606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45610"/>
            <a:ext cx="13004800" cy="7665082"/>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Shape 296"/>
          <p:cNvSpPr>
            <a:spLocks noGrp="1"/>
          </p:cNvSpPr>
          <p:nvPr>
            <p:ph type="title"/>
          </p:nvPr>
        </p:nvSpPr>
        <p:spPr>
          <a:xfrm>
            <a:off x="1271429" y="1542725"/>
            <a:ext cx="10660670" cy="3205726"/>
          </a:xfrm>
          <a:prstGeom prst="rect">
            <a:avLst/>
          </a:prstGeom>
        </p:spPr>
        <p:txBody>
          <a:bodyPr vert="horz" lIns="91440" tIns="45720" rIns="91440" bIns="45720" rtlCol="0" anchor="b">
            <a:normAutofit/>
          </a:bodyPr>
          <a:lstStyle>
            <a:lvl1pPr defTabSz="543305">
              <a:spcBef>
                <a:spcPts val="2100"/>
              </a:spcBef>
              <a:defRPr sz="4836"/>
            </a:lvl1pPr>
          </a:lstStyle>
          <a:p>
            <a:pPr defTabSz="914400">
              <a:spcBef>
                <a:spcPct val="0"/>
              </a:spcBef>
            </a:pPr>
            <a:r>
              <a:rPr lang="en-US" sz="6000" kern="1200">
                <a:solidFill>
                  <a:schemeClr val="tx1"/>
                </a:solidFill>
                <a:latin typeface="+mj-lt"/>
                <a:ea typeface="+mj-ea"/>
                <a:cs typeface="+mj-cs"/>
              </a:rPr>
              <a:t>PAGE 6: EXPLAIN THE FOLLOWING (IF APPLICABLE):</a:t>
            </a:r>
          </a:p>
        </p:txBody>
      </p:sp>
      <p:sp>
        <p:nvSpPr>
          <p:cNvPr id="297" name="Shape 297"/>
          <p:cNvSpPr/>
          <p:nvPr/>
        </p:nvSpPr>
        <p:spPr>
          <a:xfrm>
            <a:off x="1271429" y="4998904"/>
            <a:ext cx="10660670" cy="3211968"/>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rmAutofit/>
          </a:bodyPr>
          <a:lstStyle/>
          <a:p>
            <a:pPr marL="500062" indent="-228600">
              <a:lnSpc>
                <a:spcPct val="90000"/>
              </a:lnSpc>
              <a:spcAft>
                <a:spcPts val="600"/>
              </a:spcAft>
              <a:buSzPct val="100000"/>
              <a:buFont typeface="Arial" panose="020B0604020202020204" pitchFamily="34" charset="0"/>
              <a:buChar char="•"/>
              <a:defRPr sz="3500" spc="35">
                <a:solidFill>
                  <a:srgbClr val="FFFFFF"/>
                </a:solidFill>
              </a:defRPr>
            </a:pPr>
            <a:r>
              <a:rPr lang="en-US" sz="2200"/>
              <a:t>Arrests, interrogations, detentions, etc outside the United States</a:t>
            </a:r>
          </a:p>
          <a:p>
            <a:pPr marL="500062" indent="-228600">
              <a:lnSpc>
                <a:spcPct val="90000"/>
              </a:lnSpc>
              <a:spcAft>
                <a:spcPts val="600"/>
              </a:spcAft>
              <a:buSzPct val="100000"/>
              <a:buFont typeface="Arial" panose="020B0604020202020204" pitchFamily="34" charset="0"/>
              <a:buChar char="•"/>
              <a:defRPr sz="3500" spc="35">
                <a:solidFill>
                  <a:srgbClr val="FFFFFF"/>
                </a:solidFill>
              </a:defRPr>
            </a:pPr>
            <a:r>
              <a:rPr lang="en-US" sz="2200"/>
              <a:t>Membership in any groups (including political, religious, press or media, labor union, student group, ethnic group…)</a:t>
            </a:r>
          </a:p>
          <a:p>
            <a:pPr marL="500062" indent="-228600">
              <a:lnSpc>
                <a:spcPct val="90000"/>
              </a:lnSpc>
              <a:spcAft>
                <a:spcPts val="600"/>
              </a:spcAft>
              <a:buSzPct val="100000"/>
              <a:buFont typeface="Arial" panose="020B0604020202020204" pitchFamily="34" charset="0"/>
              <a:buChar char="•"/>
              <a:defRPr sz="3500" spc="35">
                <a:solidFill>
                  <a:srgbClr val="FFFFFF"/>
                </a:solidFill>
              </a:defRPr>
            </a:pPr>
            <a:r>
              <a:rPr lang="en-US" sz="2200"/>
              <a:t>Continued involvement with these groups</a:t>
            </a:r>
          </a:p>
          <a:p>
            <a:pPr marL="500062" indent="-228600">
              <a:lnSpc>
                <a:spcPct val="90000"/>
              </a:lnSpc>
              <a:spcAft>
                <a:spcPts val="600"/>
              </a:spcAft>
              <a:buSzPct val="100000"/>
              <a:buFont typeface="Arial" panose="020B0604020202020204" pitchFamily="34" charset="0"/>
              <a:buChar char="•"/>
              <a:defRPr sz="3500" spc="35">
                <a:solidFill>
                  <a:srgbClr val="FFFFFF"/>
                </a:solidFill>
              </a:defRPr>
            </a:pPr>
            <a:r>
              <a:rPr lang="en-US" sz="2200"/>
              <a:t>Fear of torture if deported</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6" name="Rectangle 11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1548" cy="975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118">
            <a:extLst>
              <a:ext uri="{FF2B5EF4-FFF2-40B4-BE49-F238E27FC236}">
                <a16:creationId xmlns:a16="http://schemas.microsoft.com/office/drawing/2014/main" id="{3FCCA929-7A61-4313-8A90-619CDF425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 name="Picture 120">
            <a:extLst>
              <a:ext uri="{FF2B5EF4-FFF2-40B4-BE49-F238E27FC236}">
                <a16:creationId xmlns:a16="http://schemas.microsoft.com/office/drawing/2014/main" id="{24250F98-AE57-452A-8B22-1B78911F0B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3001548" cy="9759829"/>
          </a:xfrm>
          <a:prstGeom prst="rect">
            <a:avLst/>
          </a:prstGeom>
        </p:spPr>
      </p:pic>
      <p:sp>
        <p:nvSpPr>
          <p:cNvPr id="309" name="Rectangle 122">
            <a:extLst>
              <a:ext uri="{FF2B5EF4-FFF2-40B4-BE49-F238E27FC236}">
                <a16:creationId xmlns:a16="http://schemas.microsoft.com/office/drawing/2014/main" id="{0464315C-FCA9-40FE-892E-D4A5B3A5B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124">
            <a:extLst>
              <a:ext uri="{FF2B5EF4-FFF2-40B4-BE49-F238E27FC236}">
                <a16:creationId xmlns:a16="http://schemas.microsoft.com/office/drawing/2014/main" id="{4BF9520B-E0CD-4FA7-91B5-7DC36B606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45610"/>
            <a:ext cx="13004800" cy="7665082"/>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Shape 303"/>
          <p:cNvSpPr>
            <a:spLocks noGrp="1"/>
          </p:cNvSpPr>
          <p:nvPr>
            <p:ph type="title"/>
          </p:nvPr>
        </p:nvSpPr>
        <p:spPr>
          <a:xfrm>
            <a:off x="1271429" y="1542725"/>
            <a:ext cx="10660670" cy="3205726"/>
          </a:xfrm>
          <a:prstGeom prst="rect">
            <a:avLst/>
          </a:prstGeom>
        </p:spPr>
        <p:txBody>
          <a:bodyPr vert="horz" lIns="91440" tIns="45720" rIns="91440" bIns="45720" rtlCol="0" anchor="b">
            <a:normAutofit/>
          </a:bodyPr>
          <a:lstStyle>
            <a:lvl1pPr defTabSz="543305">
              <a:spcBef>
                <a:spcPts val="2100"/>
              </a:spcBef>
              <a:defRPr sz="4836"/>
            </a:lvl1pPr>
          </a:lstStyle>
          <a:p>
            <a:pPr defTabSz="914400">
              <a:spcBef>
                <a:spcPct val="0"/>
              </a:spcBef>
            </a:pPr>
            <a:r>
              <a:rPr lang="en-US" sz="6000" kern="1200">
                <a:solidFill>
                  <a:schemeClr val="tx1"/>
                </a:solidFill>
                <a:latin typeface="+mj-lt"/>
                <a:ea typeface="+mj-ea"/>
                <a:cs typeface="+mj-cs"/>
              </a:rPr>
              <a:t>Page 7: EXPLAIN THE FOLLOWING (IF APPLICABLE):</a:t>
            </a:r>
          </a:p>
        </p:txBody>
      </p:sp>
      <p:sp>
        <p:nvSpPr>
          <p:cNvPr id="304" name="Shape 304"/>
          <p:cNvSpPr/>
          <p:nvPr/>
        </p:nvSpPr>
        <p:spPr>
          <a:xfrm>
            <a:off x="1271429" y="4998904"/>
            <a:ext cx="10660670" cy="3211968"/>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rmAutofit/>
          </a:bodyPr>
          <a:lstStyle/>
          <a:p>
            <a:pPr marL="500062" indent="-228600">
              <a:lnSpc>
                <a:spcPct val="90000"/>
              </a:lnSpc>
              <a:spcAft>
                <a:spcPts val="600"/>
              </a:spcAft>
              <a:buSzPct val="100000"/>
              <a:buFont typeface="Arial" panose="020B0604020202020204" pitchFamily="34" charset="0"/>
              <a:buChar char="•"/>
              <a:defRPr sz="3500" spc="35">
                <a:solidFill>
                  <a:srgbClr val="FFFFFF"/>
                </a:solidFill>
              </a:defRPr>
            </a:pPr>
            <a:r>
              <a:rPr lang="en-US" sz="2200"/>
              <a:t>Prior applications for asylum or refugee status</a:t>
            </a:r>
          </a:p>
          <a:p>
            <a:pPr marL="500062" indent="-228600">
              <a:lnSpc>
                <a:spcPct val="90000"/>
              </a:lnSpc>
              <a:spcAft>
                <a:spcPts val="600"/>
              </a:spcAft>
              <a:buSzPct val="100000"/>
              <a:buFont typeface="Arial" panose="020B0604020202020204" pitchFamily="34" charset="0"/>
              <a:buChar char="•"/>
              <a:defRPr sz="3500" spc="35">
                <a:solidFill>
                  <a:srgbClr val="FFFFFF"/>
                </a:solidFill>
              </a:defRPr>
            </a:pPr>
            <a:r>
              <a:rPr lang="en-US" sz="2200"/>
              <a:t>Which countries were crossed during journey to the US and why they didn’t seek asylum there </a:t>
            </a:r>
          </a:p>
          <a:p>
            <a:pPr marL="500062" indent="-228600">
              <a:lnSpc>
                <a:spcPct val="90000"/>
              </a:lnSpc>
              <a:spcAft>
                <a:spcPts val="600"/>
              </a:spcAft>
              <a:buSzPct val="100000"/>
              <a:buFont typeface="Arial" panose="020B0604020202020204" pitchFamily="34" charset="0"/>
              <a:buChar char="•"/>
              <a:defRPr sz="3500" spc="35">
                <a:solidFill>
                  <a:srgbClr val="FFFFFF"/>
                </a:solidFill>
              </a:defRPr>
            </a:pPr>
            <a:r>
              <a:rPr lang="en-US" sz="2200"/>
              <a:t>Involvement in the persecution of others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1548" cy="975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3FCCA929-7A61-4313-8A90-619CDF425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Picture 127">
            <a:extLst>
              <a:ext uri="{FF2B5EF4-FFF2-40B4-BE49-F238E27FC236}">
                <a16:creationId xmlns:a16="http://schemas.microsoft.com/office/drawing/2014/main" id="{24250F98-AE57-452A-8B22-1B78911F0B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3001548" cy="9759829"/>
          </a:xfrm>
          <a:prstGeom prst="rect">
            <a:avLst/>
          </a:prstGeom>
        </p:spPr>
      </p:pic>
      <p:sp>
        <p:nvSpPr>
          <p:cNvPr id="130" name="Rectangle 129">
            <a:extLst>
              <a:ext uri="{FF2B5EF4-FFF2-40B4-BE49-F238E27FC236}">
                <a16:creationId xmlns:a16="http://schemas.microsoft.com/office/drawing/2014/main" id="{0464315C-FCA9-40FE-892E-D4A5B3A5B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4BF9520B-E0CD-4FA7-91B5-7DC36B606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45610"/>
            <a:ext cx="13004800" cy="7665082"/>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Shape 310"/>
          <p:cNvSpPr>
            <a:spLocks noGrp="1"/>
          </p:cNvSpPr>
          <p:nvPr>
            <p:ph type="title"/>
          </p:nvPr>
        </p:nvSpPr>
        <p:spPr>
          <a:xfrm>
            <a:off x="1271429" y="1542725"/>
            <a:ext cx="10660670" cy="3205726"/>
          </a:xfrm>
          <a:prstGeom prst="rect">
            <a:avLst/>
          </a:prstGeom>
        </p:spPr>
        <p:txBody>
          <a:bodyPr vert="horz" lIns="91440" tIns="45720" rIns="91440" bIns="45720" rtlCol="0" anchor="b">
            <a:normAutofit/>
          </a:bodyPr>
          <a:lstStyle>
            <a:lvl1pPr defTabSz="543305">
              <a:spcBef>
                <a:spcPts val="2100"/>
              </a:spcBef>
              <a:defRPr sz="4836"/>
            </a:lvl1pPr>
          </a:lstStyle>
          <a:p>
            <a:pPr defTabSz="914400">
              <a:spcBef>
                <a:spcPct val="0"/>
              </a:spcBef>
            </a:pPr>
            <a:r>
              <a:rPr lang="en-US" sz="6000" kern="1200">
                <a:solidFill>
                  <a:schemeClr val="tx1"/>
                </a:solidFill>
                <a:latin typeface="+mj-lt"/>
                <a:ea typeface="+mj-ea"/>
                <a:cs typeface="+mj-cs"/>
              </a:rPr>
              <a:t>Page 8: EXPLAIN THE FOLLOWING (IF APPLICABLE):</a:t>
            </a:r>
          </a:p>
        </p:txBody>
      </p:sp>
      <p:sp>
        <p:nvSpPr>
          <p:cNvPr id="311" name="Shape 311"/>
          <p:cNvSpPr/>
          <p:nvPr/>
        </p:nvSpPr>
        <p:spPr>
          <a:xfrm>
            <a:off x="1271429" y="4998904"/>
            <a:ext cx="10660670" cy="3211968"/>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rmAutofit/>
          </a:bodyPr>
          <a:lstStyle/>
          <a:p>
            <a:pPr marL="500062" indent="-228600">
              <a:lnSpc>
                <a:spcPct val="90000"/>
              </a:lnSpc>
              <a:spcAft>
                <a:spcPts val="600"/>
              </a:spcAft>
              <a:buSzPct val="100000"/>
              <a:buFont typeface="Arial" panose="020B0604020202020204" pitchFamily="34" charset="0"/>
              <a:buChar char="•"/>
              <a:defRPr sz="3500" spc="35">
                <a:solidFill>
                  <a:srgbClr val="FFFFFF"/>
                </a:solidFill>
              </a:defRPr>
            </a:pPr>
            <a:r>
              <a:rPr lang="en-US" sz="2200"/>
              <a:t>Prior returns to the country being fled (after fleeing)</a:t>
            </a:r>
          </a:p>
          <a:p>
            <a:pPr marL="500062" indent="-228600">
              <a:lnSpc>
                <a:spcPct val="90000"/>
              </a:lnSpc>
              <a:spcAft>
                <a:spcPts val="600"/>
              </a:spcAft>
              <a:buSzPct val="100000"/>
              <a:buFont typeface="Arial" panose="020B0604020202020204" pitchFamily="34" charset="0"/>
              <a:buChar char="•"/>
              <a:defRPr sz="3500" spc="35">
                <a:solidFill>
                  <a:srgbClr val="FFFFFF"/>
                </a:solidFill>
              </a:defRPr>
            </a:pPr>
            <a:r>
              <a:rPr lang="en-US" sz="2200"/>
              <a:t>Timeliness of application (is it within the one year deadline)</a:t>
            </a:r>
          </a:p>
          <a:p>
            <a:pPr marL="500062" indent="-228600">
              <a:lnSpc>
                <a:spcPct val="90000"/>
              </a:lnSpc>
              <a:spcAft>
                <a:spcPts val="600"/>
              </a:spcAft>
              <a:buSzPct val="100000"/>
              <a:buFont typeface="Arial" panose="020B0604020202020204" pitchFamily="34" charset="0"/>
              <a:buChar char="•"/>
              <a:defRPr sz="3500" spc="35">
                <a:solidFill>
                  <a:srgbClr val="FFFFFF"/>
                </a:solidFill>
              </a:defRPr>
            </a:pPr>
            <a:r>
              <a:rPr lang="en-US" sz="2200"/>
              <a:t>Arrests, charges or convictions in the United States</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 name="Shape 317"/>
          <p:cNvSpPr>
            <a:spLocks noGrp="1"/>
          </p:cNvSpPr>
          <p:nvPr>
            <p:ph type="title"/>
          </p:nvPr>
        </p:nvSpPr>
        <p:spPr>
          <a:xfrm>
            <a:off x="682752" y="7931572"/>
            <a:ext cx="11639296" cy="910338"/>
          </a:xfrm>
          <a:prstGeom prst="rect">
            <a:avLst/>
          </a:prstGeom>
        </p:spPr>
        <p:txBody>
          <a:bodyPr vert="horz" lIns="91440" tIns="45720" rIns="91440" bIns="45720" rtlCol="0" anchor="ctr">
            <a:normAutofit/>
          </a:bodyPr>
          <a:lstStyle>
            <a:lvl1pPr defTabSz="543305">
              <a:spcBef>
                <a:spcPts val="2100"/>
              </a:spcBef>
              <a:defRPr sz="4836"/>
            </a:lvl1pPr>
          </a:lstStyle>
          <a:p>
            <a:pPr algn="ctr" defTabSz="914400">
              <a:spcBef>
                <a:spcPct val="0"/>
              </a:spcBef>
            </a:pPr>
            <a:r>
              <a:rPr lang="en-US" sz="3400"/>
              <a:t>Page 9: Signature page w/photo stapled to corner</a:t>
            </a:r>
          </a:p>
        </p:txBody>
      </p:sp>
      <p:pic>
        <p:nvPicPr>
          <p:cNvPr id="318" name="Screen Shot 2016-04-14 at 3.20.22 PM.png"/>
          <p:cNvPicPr>
            <a:picLocks noChangeAspect="1"/>
          </p:cNvPicPr>
          <p:nvPr/>
        </p:nvPicPr>
        <p:blipFill rotWithShape="1">
          <a:blip r:embed="rId2"/>
          <a:srcRect t="670" r="-1" b="-1"/>
          <a:stretch/>
        </p:blipFill>
        <p:spPr>
          <a:xfrm>
            <a:off x="682752" y="910336"/>
            <a:ext cx="11639296" cy="6878997"/>
          </a:xfrm>
          <a:prstGeom prst="rect">
            <a:avLst/>
          </a:prstGeom>
          <a:ln w="19050">
            <a:solidFill>
              <a:schemeClr val="tx1"/>
            </a:solidFill>
            <a:miter lim="800000"/>
          </a:ln>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3" name="Rectangle 98">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1548" cy="975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100">
            <a:extLst>
              <a:ext uri="{FF2B5EF4-FFF2-40B4-BE49-F238E27FC236}">
                <a16:creationId xmlns:a16="http://schemas.microsoft.com/office/drawing/2014/main" id="{3D4464D8-FD41-4EA2-9094-791BB1112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5" name="Picture 102">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3001548" cy="9759829"/>
          </a:xfrm>
          <a:prstGeom prst="rect">
            <a:avLst/>
          </a:prstGeom>
        </p:spPr>
      </p:pic>
      <p:sp>
        <p:nvSpPr>
          <p:cNvPr id="356" name="Rectangle 104">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106">
            <a:extLst>
              <a:ext uri="{FF2B5EF4-FFF2-40B4-BE49-F238E27FC236}">
                <a16:creationId xmlns:a16="http://schemas.microsoft.com/office/drawing/2014/main" id="{59DF772F-A79B-48F9-8B22-3B11AB306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444" y="1037048"/>
            <a:ext cx="7954093" cy="767950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46" name="Shape 346"/>
          <p:cNvSpPr>
            <a:spLocks noGrp="1"/>
          </p:cNvSpPr>
          <p:nvPr>
            <p:ph type="title"/>
          </p:nvPr>
        </p:nvSpPr>
        <p:spPr>
          <a:xfrm>
            <a:off x="1271430" y="1280884"/>
            <a:ext cx="7051746" cy="2693012"/>
          </a:xfrm>
          <a:prstGeom prst="rect">
            <a:avLst/>
          </a:prstGeom>
        </p:spPr>
        <p:txBody>
          <a:bodyPr vert="horz" lIns="91440" tIns="45720" rIns="91440" bIns="45720" rtlCol="0" anchor="b">
            <a:normAutofit/>
          </a:bodyPr>
          <a:lstStyle/>
          <a:p>
            <a:pPr defTabSz="914400">
              <a:defRPr sz="6059">
                <a:solidFill>
                  <a:srgbClr val="FFFFFF"/>
                </a:solidFill>
              </a:defRPr>
            </a:pPr>
            <a:r>
              <a:rPr lang="en-US" sz="6000" kern="1200">
                <a:solidFill>
                  <a:schemeClr val="tx1"/>
                </a:solidFill>
                <a:latin typeface="+mj-lt"/>
                <a:ea typeface="+mj-ea"/>
                <a:cs typeface="+mj-cs"/>
              </a:rPr>
              <a:t>Questions?</a:t>
            </a:r>
          </a:p>
        </p:txBody>
      </p:sp>
      <p:sp>
        <p:nvSpPr>
          <p:cNvPr id="350" name="Shape 350"/>
          <p:cNvSpPr>
            <a:spLocks noGrp="1"/>
          </p:cNvSpPr>
          <p:nvPr>
            <p:ph type="body" sz="half" idx="1"/>
          </p:nvPr>
        </p:nvSpPr>
        <p:spPr>
          <a:xfrm>
            <a:off x="1271430" y="4217732"/>
            <a:ext cx="7051746" cy="4183529"/>
          </a:xfrm>
          <a:prstGeom prst="rect">
            <a:avLst/>
          </a:prstGeom>
        </p:spPr>
        <p:txBody>
          <a:bodyPr vert="horz" lIns="91440" tIns="45720" rIns="91440" bIns="45720" rtlCol="0">
            <a:normAutofit/>
          </a:bodyPr>
          <a:lstStyle/>
          <a:p>
            <a:pPr marL="0" indent="-228600" defTabSz="914400">
              <a:spcBef>
                <a:spcPts val="1700"/>
              </a:spcBef>
              <a:buSzTx/>
              <a:defRPr sz="4257">
                <a:solidFill>
                  <a:srgbClr val="FFFFFF"/>
                </a:solidFill>
              </a:defRPr>
            </a:pPr>
            <a:endParaRPr lang="en-US" sz="2200"/>
          </a:p>
          <a:p>
            <a:pPr marL="0" indent="-228600" defTabSz="914400">
              <a:spcBef>
                <a:spcPts val="1700"/>
              </a:spcBef>
              <a:buSzTx/>
              <a:defRPr sz="4257">
                <a:solidFill>
                  <a:srgbClr val="FFFFFF"/>
                </a:solidFill>
              </a:defRPr>
            </a:pPr>
            <a:r>
              <a:rPr lang="en-US" sz="2200"/>
              <a:t>Email us at info@adelanteknox.org.</a:t>
            </a:r>
          </a:p>
          <a:p>
            <a:pPr marL="0" indent="-228600" defTabSz="914400">
              <a:spcBef>
                <a:spcPts val="1700"/>
              </a:spcBef>
              <a:buSzTx/>
              <a:defRPr sz="4257">
                <a:solidFill>
                  <a:srgbClr val="FFFFFF"/>
                </a:solidFill>
              </a:defRPr>
            </a:pPr>
            <a:endParaRPr lang="en-US" sz="220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1548" cy="975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2F36CA75-CFBF-4844-B719-8FE9EBAD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3D4A84B9-E564-4DD0-97F8-DBF1C460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102382E0-0A09-46AE-B955-B911CAFE7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7DE75D4A-0965-4973-BE75-DECCAC9A9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25" y="0"/>
            <a:ext cx="13001549" cy="97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6" name="Picture 95">
            <a:extLst>
              <a:ext uri="{FF2B5EF4-FFF2-40B4-BE49-F238E27FC236}">
                <a16:creationId xmlns:a16="http://schemas.microsoft.com/office/drawing/2014/main" id="{4A599609-F5C2-4A0B-A992-913F814A6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40000"/>
            <a:extLst>
              <a:ext uri="{28A0092B-C50C-407E-A947-70E740481C1C}">
                <a14:useLocalDpi xmlns:a14="http://schemas.microsoft.com/office/drawing/2010/main" val="0"/>
              </a:ext>
            </a:extLst>
          </a:blip>
          <a:stretch>
            <a:fillRect/>
          </a:stretch>
        </p:blipFill>
        <p:spPr>
          <a:xfrm>
            <a:off x="5774" y="0"/>
            <a:ext cx="12993251" cy="9753600"/>
          </a:xfrm>
          <a:prstGeom prst="rect">
            <a:avLst/>
          </a:prstGeom>
        </p:spPr>
      </p:pic>
      <p:sp>
        <p:nvSpPr>
          <p:cNvPr id="6" name="TextBox 5"/>
          <p:cNvSpPr txBox="1"/>
          <p:nvPr/>
        </p:nvSpPr>
        <p:spPr>
          <a:xfrm>
            <a:off x="1271429" y="786214"/>
            <a:ext cx="10455311" cy="3968471"/>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b">
            <a:normAutofit/>
          </a:bodyPr>
          <a:lstStyle/>
          <a:p>
            <a:pPr marL="0" marR="0" indent="0" algn="ctr" fontAlgn="auto">
              <a:lnSpc>
                <a:spcPct val="90000"/>
              </a:lnSpc>
              <a:spcBef>
                <a:spcPct val="0"/>
              </a:spcBef>
              <a:spcAft>
                <a:spcPts val="600"/>
              </a:spcAft>
              <a:buClrTx/>
              <a:buSzTx/>
              <a:tabLst/>
            </a:pPr>
            <a:r>
              <a:rPr lang="en-US" sz="6000" b="1">
                <a:solidFill>
                  <a:srgbClr val="FFFFFF"/>
                </a:solidFill>
                <a:latin typeface="+mj-lt"/>
                <a:ea typeface="+mj-ea"/>
                <a:cs typeface="+mj-cs"/>
              </a:rPr>
              <a:t>Agencies that deal with immigration include:</a:t>
            </a:r>
            <a:r>
              <a:rPr kumimoji="0" lang="en-US" sz="6000" b="1" i="0" u="none" strike="noStrike" cap="none" spc="28" normalizeH="0" baseline="0">
                <a:ln>
                  <a:noFill/>
                </a:ln>
                <a:solidFill>
                  <a:srgbClr val="FFFFFF"/>
                </a:solidFill>
                <a:effectLst/>
                <a:uFillTx/>
                <a:latin typeface="+mj-lt"/>
                <a:ea typeface="+mj-ea"/>
                <a:cs typeface="+mj-cs"/>
                <a:sym typeface="Iowan Old Style Italic"/>
              </a:rPr>
              <a:t> </a:t>
            </a:r>
          </a:p>
        </p:txBody>
      </p:sp>
      <p:sp>
        <p:nvSpPr>
          <p:cNvPr id="138" name="Shape 138"/>
          <p:cNvSpPr>
            <a:spLocks noGrp="1"/>
          </p:cNvSpPr>
          <p:nvPr>
            <p:ph type="body" sz="half" idx="1"/>
          </p:nvPr>
        </p:nvSpPr>
        <p:spPr>
          <a:xfrm>
            <a:off x="584199" y="1574800"/>
            <a:ext cx="11836401" cy="1"/>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graphicFrame>
        <p:nvGraphicFramePr>
          <p:cNvPr id="5" name="Diagram 4"/>
          <p:cNvGraphicFramePr/>
          <p:nvPr>
            <p:extLst>
              <p:ext uri="{D42A27DB-BD31-4B8C-83A1-F6EECF244321}">
                <p14:modId xmlns:p14="http://schemas.microsoft.com/office/powerpoint/2010/main" val="986385635"/>
              </p:ext>
            </p:extLst>
          </p:nvPr>
        </p:nvGraphicFramePr>
        <p:xfrm>
          <a:off x="1271430" y="4992676"/>
          <a:ext cx="10455311" cy="37180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595536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9" name="Rectangle 9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1548" cy="975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99">
            <a:extLst>
              <a:ext uri="{FF2B5EF4-FFF2-40B4-BE49-F238E27FC236}">
                <a16:creationId xmlns:a16="http://schemas.microsoft.com/office/drawing/2014/main" id="{2F36CA75-CFBF-4844-B719-8FE9EBAD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01">
            <a:extLst>
              <a:ext uri="{FF2B5EF4-FFF2-40B4-BE49-F238E27FC236}">
                <a16:creationId xmlns:a16="http://schemas.microsoft.com/office/drawing/2014/main" id="{3D4A84B9-E564-4DD0-97F8-DBF1C460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03">
            <a:extLst>
              <a:ext uri="{FF2B5EF4-FFF2-40B4-BE49-F238E27FC236}">
                <a16:creationId xmlns:a16="http://schemas.microsoft.com/office/drawing/2014/main" id="{102382E0-0A09-46AE-B955-B911CAFE7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7DE75D4A-0965-4973-BE75-DECCAC9A9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25" y="0"/>
            <a:ext cx="13001549" cy="97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8" name="Picture 107">
            <a:extLst>
              <a:ext uri="{FF2B5EF4-FFF2-40B4-BE49-F238E27FC236}">
                <a16:creationId xmlns:a16="http://schemas.microsoft.com/office/drawing/2014/main" id="{4A599609-F5C2-4A0B-A992-913F814A6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tretch>
            <a:fillRect/>
          </a:stretch>
        </p:blipFill>
        <p:spPr>
          <a:xfrm>
            <a:off x="5774" y="0"/>
            <a:ext cx="12993251" cy="9753600"/>
          </a:xfrm>
          <a:prstGeom prst="rect">
            <a:avLst/>
          </a:prstGeom>
        </p:spPr>
      </p:pic>
      <p:pic>
        <p:nvPicPr>
          <p:cNvPr id="153" name="Picture 152" descr="Interior of dark warehouse">
            <a:extLst>
              <a:ext uri="{FF2B5EF4-FFF2-40B4-BE49-F238E27FC236}">
                <a16:creationId xmlns:a16="http://schemas.microsoft.com/office/drawing/2014/main" id="{D14B6705-F0B7-4685-A35D-1B645898B39C}"/>
              </a:ext>
            </a:extLst>
          </p:cNvPr>
          <p:cNvPicPr>
            <a:picLocks noChangeAspect="1"/>
          </p:cNvPicPr>
          <p:nvPr/>
        </p:nvPicPr>
        <p:blipFill rotWithShape="1">
          <a:blip r:embed="rId3">
            <a:alphaModFix amt="60000"/>
          </a:blip>
          <a:srcRect l="14442" r="10577" b="-1"/>
          <a:stretch/>
        </p:blipFill>
        <p:spPr>
          <a:xfrm>
            <a:off x="20" y="10"/>
            <a:ext cx="13001528" cy="9753590"/>
          </a:xfrm>
          <a:prstGeom prst="rect">
            <a:avLst/>
          </a:prstGeom>
        </p:spPr>
      </p:pic>
      <p:sp>
        <p:nvSpPr>
          <p:cNvPr id="147" name="Shape 147"/>
          <p:cNvSpPr>
            <a:spLocks noGrp="1"/>
          </p:cNvSpPr>
          <p:nvPr>
            <p:ph type="title"/>
          </p:nvPr>
        </p:nvSpPr>
        <p:spPr>
          <a:xfrm>
            <a:off x="1271429" y="786214"/>
            <a:ext cx="10455311" cy="3968471"/>
          </a:xfrm>
          <a:prstGeom prst="rect">
            <a:avLst/>
          </a:prstGeom>
        </p:spPr>
        <p:txBody>
          <a:bodyPr vert="horz" lIns="91440" tIns="45720" rIns="91440" bIns="45720" rtlCol="0" anchor="b">
            <a:normAutofit/>
          </a:bodyPr>
          <a:lstStyle>
            <a:lvl1pPr>
              <a:defRPr sz="10300">
                <a:solidFill>
                  <a:srgbClr val="FFFFFF"/>
                </a:solidFill>
              </a:defRPr>
            </a:lvl1pPr>
          </a:lstStyle>
          <a:p>
            <a:pPr algn="ctr" defTabSz="914400"/>
            <a:r>
              <a:rPr lang="en-US" sz="6000"/>
              <a:t>Who qualifies for asylum?</a:t>
            </a:r>
          </a:p>
        </p:txBody>
      </p:sp>
      <p:sp>
        <p:nvSpPr>
          <p:cNvPr id="151" name="Shape 151"/>
          <p:cNvSpPr/>
          <p:nvPr/>
        </p:nvSpPr>
        <p:spPr>
          <a:xfrm>
            <a:off x="1271430" y="4992676"/>
            <a:ext cx="10455311" cy="3718018"/>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rmAutofit/>
          </a:bodyPr>
          <a:lstStyle/>
          <a:p>
            <a:pPr marL="500062" indent="-228600" algn="ctr">
              <a:lnSpc>
                <a:spcPct val="90000"/>
              </a:lnSpc>
              <a:spcAft>
                <a:spcPts val="600"/>
              </a:spcAft>
              <a:buSzPct val="100000"/>
              <a:buFont typeface="Arial" panose="020B0604020202020204" pitchFamily="34" charset="0"/>
              <a:buChar char="•"/>
              <a:defRPr sz="3600" spc="36">
                <a:solidFill>
                  <a:srgbClr val="FEFDFF"/>
                </a:solidFill>
                <a:latin typeface="Iowan Old Style Bold"/>
                <a:ea typeface="Iowan Old Style Bold"/>
                <a:cs typeface="Iowan Old Style Bold"/>
                <a:sym typeface="Iowan Old Style Bold"/>
              </a:defRPr>
            </a:pPr>
            <a:r>
              <a:rPr lang="en-US" sz="2200">
                <a:solidFill>
                  <a:srgbClr val="FFFFFF"/>
                </a:solidFill>
              </a:rPr>
              <a:t>A refugee</a:t>
            </a:r>
          </a:p>
          <a:p>
            <a:pPr marL="500062" indent="-228600" algn="ctr">
              <a:lnSpc>
                <a:spcPct val="90000"/>
              </a:lnSpc>
              <a:spcAft>
                <a:spcPts val="600"/>
              </a:spcAft>
              <a:buSzPct val="100000"/>
              <a:buFont typeface="Arial" panose="020B0604020202020204" pitchFamily="34" charset="0"/>
              <a:buChar char="•"/>
              <a:defRPr sz="3600" spc="36">
                <a:solidFill>
                  <a:srgbClr val="FEFDFF"/>
                </a:solidFill>
                <a:latin typeface="Iowan Old Style Bold"/>
                <a:ea typeface="Iowan Old Style Bold"/>
                <a:cs typeface="Iowan Old Style Bold"/>
                <a:sym typeface="Iowan Old Style Bold"/>
              </a:defRPr>
            </a:pPr>
            <a:r>
              <a:rPr lang="en-US" sz="2200">
                <a:solidFill>
                  <a:srgbClr val="FFFFFF"/>
                </a:solidFill>
              </a:rPr>
              <a:t>Who was persecuted or has a well-founded fear of future persecution</a:t>
            </a:r>
          </a:p>
          <a:p>
            <a:pPr marL="500062" indent="-228600" algn="ctr">
              <a:lnSpc>
                <a:spcPct val="90000"/>
              </a:lnSpc>
              <a:spcAft>
                <a:spcPts val="600"/>
              </a:spcAft>
              <a:buSzPct val="100000"/>
              <a:buFont typeface="Arial" panose="020B0604020202020204" pitchFamily="34" charset="0"/>
              <a:buChar char="•"/>
              <a:defRPr sz="3600" spc="36">
                <a:solidFill>
                  <a:srgbClr val="FEFDFF"/>
                </a:solidFill>
                <a:latin typeface="Iowan Old Style Bold"/>
                <a:ea typeface="Iowan Old Style Bold"/>
                <a:cs typeface="Iowan Old Style Bold"/>
                <a:sym typeface="Iowan Old Style Bold"/>
              </a:defRPr>
            </a:pPr>
            <a:r>
              <a:rPr lang="en-US" sz="2200">
                <a:solidFill>
                  <a:srgbClr val="FFFFFF"/>
                </a:solidFill>
              </a:rPr>
              <a:t>On account of a protected ground</a:t>
            </a:r>
          </a:p>
          <a:p>
            <a:pPr marL="500062" indent="-228600" algn="ctr">
              <a:lnSpc>
                <a:spcPct val="90000"/>
              </a:lnSpc>
              <a:spcAft>
                <a:spcPts val="600"/>
              </a:spcAft>
              <a:buSzPct val="100000"/>
              <a:buFont typeface="Arial" panose="020B0604020202020204" pitchFamily="34" charset="0"/>
              <a:buChar char="•"/>
              <a:defRPr sz="3600" spc="36">
                <a:solidFill>
                  <a:srgbClr val="FEFDFF"/>
                </a:solidFill>
                <a:latin typeface="Iowan Old Style Bold"/>
                <a:ea typeface="Iowan Old Style Bold"/>
                <a:cs typeface="Iowan Old Style Bold"/>
                <a:sym typeface="Iowan Old Style Bold"/>
              </a:defRPr>
            </a:pPr>
            <a:r>
              <a:rPr lang="en-US" sz="2200">
                <a:solidFill>
                  <a:srgbClr val="FFFFFF"/>
                </a:solidFill>
              </a:rPr>
              <a:t>Must have submitted her application within one year of arrival into the United States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3" name="Rectangle 172">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1548" cy="975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48015D7F-63A8-4ABB-8A20-7806C770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7" name="Picture 176">
            <a:extLst>
              <a:ext uri="{FF2B5EF4-FFF2-40B4-BE49-F238E27FC236}">
                <a16:creationId xmlns:a16="http://schemas.microsoft.com/office/drawing/2014/main" id="{A51A8D27-202B-4B8A-9DC2-1379034547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3001548" cy="9759829"/>
          </a:xfrm>
          <a:prstGeom prst="rect">
            <a:avLst/>
          </a:prstGeom>
        </p:spPr>
      </p:pic>
      <p:sp>
        <p:nvSpPr>
          <p:cNvPr id="179" name="Rectangle 178">
            <a:extLst>
              <a:ext uri="{FF2B5EF4-FFF2-40B4-BE49-F238E27FC236}">
                <a16:creationId xmlns:a16="http://schemas.microsoft.com/office/drawing/2014/main" id="{4332A719-8055-492B-9B72-3D654C09F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C5F81162-7738-4BC8-BA5D-ADEFD7F2D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6578" y="-1484"/>
            <a:ext cx="6587356" cy="9755082"/>
          </a:xfrm>
          <a:prstGeom prst="rect">
            <a:avLst/>
          </a:prstGeom>
          <a:solidFill>
            <a:schemeClr val="bg1"/>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55" name="Shape 155"/>
          <p:cNvSpPr>
            <a:spLocks noGrp="1"/>
          </p:cNvSpPr>
          <p:nvPr>
            <p:ph type="title"/>
          </p:nvPr>
        </p:nvSpPr>
        <p:spPr>
          <a:xfrm>
            <a:off x="5712904" y="789515"/>
            <a:ext cx="5829827" cy="3166492"/>
          </a:xfrm>
          <a:prstGeom prst="rect">
            <a:avLst/>
          </a:prstGeom>
        </p:spPr>
        <p:txBody>
          <a:bodyPr vert="horz" lIns="91440" tIns="45720" rIns="91440" bIns="45720" rtlCol="0" anchor="b">
            <a:normAutofit/>
          </a:bodyPr>
          <a:lstStyle>
            <a:lvl1pPr>
              <a:defRPr sz="9300">
                <a:solidFill>
                  <a:srgbClr val="FFFFFF"/>
                </a:solidFill>
              </a:defRPr>
            </a:lvl1pPr>
          </a:lstStyle>
          <a:p>
            <a:pPr algn="ctr" defTabSz="914400"/>
            <a:r>
              <a:rPr lang="en-US" sz="6000" kern="1200">
                <a:solidFill>
                  <a:schemeClr val="tx1"/>
                </a:solidFill>
                <a:latin typeface="+mj-lt"/>
                <a:ea typeface="+mj-ea"/>
                <a:cs typeface="+mj-cs"/>
              </a:rPr>
              <a:t>Who is a Refugee?</a:t>
            </a:r>
          </a:p>
        </p:txBody>
      </p:sp>
      <p:sp>
        <p:nvSpPr>
          <p:cNvPr id="159" name="Shape 159"/>
          <p:cNvSpPr/>
          <p:nvPr/>
        </p:nvSpPr>
        <p:spPr>
          <a:xfrm>
            <a:off x="5712904" y="4209392"/>
            <a:ext cx="5829827" cy="4751751"/>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rmAutofit/>
          </a:bodyPr>
          <a:lstStyle>
            <a:lvl1pPr marR="457200" algn="just" defTabSz="457200">
              <a:lnSpc>
                <a:spcPct val="115000"/>
              </a:lnSpc>
              <a:spcBef>
                <a:spcPts val="1000"/>
              </a:spcBef>
              <a:defRPr sz="3600" spc="0">
                <a:solidFill>
                  <a:srgbClr val="FFFFFF"/>
                </a:solidFill>
                <a:latin typeface="Times New Roman"/>
                <a:ea typeface="Times New Roman"/>
                <a:cs typeface="Times New Roman"/>
                <a:sym typeface="Times New Roman"/>
              </a:defRPr>
            </a:lvl1pPr>
          </a:lstStyle>
          <a:p>
            <a:pPr algn="l" defTabSz="914400">
              <a:lnSpc>
                <a:spcPct val="90000"/>
              </a:lnSpc>
            </a:pPr>
            <a:r>
              <a:rPr lang="en-US" sz="2200">
                <a:solidFill>
                  <a:schemeClr val="tx1"/>
                </a:solidFill>
                <a:latin typeface="+mn-lt"/>
                <a:ea typeface="+mn-ea"/>
                <a:cs typeface="+mn-cs"/>
              </a:rPr>
              <a:t>The Act defines “refugee” as any person who is outside their country of nationality who is unable or unwilling to return to, and is unable or unwilling to avail herself of the protection of that country because of past persecution or a well-founded fear of persecution on account of race, religion, nationality, membership in a particular social group, or political opinion. INA § 101(a)(42)(A); 8 C.F.R. § 1208.13(b).</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2" name="Rectangle 171">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1548" cy="975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BD21050B-D85A-4CC6-94EC-450D24F19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6" name="Picture 175">
            <a:extLst>
              <a:ext uri="{FF2B5EF4-FFF2-40B4-BE49-F238E27FC236}">
                <a16:creationId xmlns:a16="http://schemas.microsoft.com/office/drawing/2014/main" id="{C4720EDA-E218-43A9-8817-08F09F4DB6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3001548" cy="9759829"/>
          </a:xfrm>
          <a:prstGeom prst="rect">
            <a:avLst/>
          </a:prstGeom>
        </p:spPr>
      </p:pic>
      <p:sp>
        <p:nvSpPr>
          <p:cNvPr id="178" name="Rectangle 177">
            <a:extLst>
              <a:ext uri="{FF2B5EF4-FFF2-40B4-BE49-F238E27FC236}">
                <a16:creationId xmlns:a16="http://schemas.microsoft.com/office/drawing/2014/main" id="{D87C4F29-0DC4-4901-A2FD-7C88889E6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C5F81162-7738-4BC8-BA5D-ADEFD7F2D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088" y="-1484"/>
            <a:ext cx="6861830" cy="9755082"/>
          </a:xfrm>
          <a:prstGeom prst="rect">
            <a:avLst/>
          </a:prstGeom>
          <a:solidFill>
            <a:schemeClr val="bg1"/>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63" name="Shape 163"/>
          <p:cNvSpPr>
            <a:spLocks noGrp="1"/>
          </p:cNvSpPr>
          <p:nvPr>
            <p:ph type="title"/>
          </p:nvPr>
        </p:nvSpPr>
        <p:spPr>
          <a:xfrm>
            <a:off x="1613268" y="786218"/>
            <a:ext cx="5811472" cy="3169791"/>
          </a:xfrm>
          <a:prstGeom prst="rect">
            <a:avLst/>
          </a:prstGeom>
        </p:spPr>
        <p:txBody>
          <a:bodyPr vert="horz" lIns="91440" tIns="45720" rIns="91440" bIns="45720" rtlCol="0" anchor="b">
            <a:normAutofit/>
          </a:bodyPr>
          <a:lstStyle>
            <a:lvl1pPr>
              <a:defRPr sz="9300">
                <a:solidFill>
                  <a:srgbClr val="FFFFFF"/>
                </a:solidFill>
              </a:defRPr>
            </a:lvl1pPr>
          </a:lstStyle>
          <a:p>
            <a:pPr defTabSz="914400"/>
            <a:r>
              <a:rPr lang="en-US" sz="6000" kern="1200">
                <a:solidFill>
                  <a:schemeClr val="tx1"/>
                </a:solidFill>
                <a:latin typeface="+mj-lt"/>
                <a:ea typeface="+mj-ea"/>
                <a:cs typeface="+mj-cs"/>
              </a:rPr>
              <a:t>What does it mean to be persecuted?</a:t>
            </a:r>
          </a:p>
        </p:txBody>
      </p:sp>
      <p:sp>
        <p:nvSpPr>
          <p:cNvPr id="167" name="Shape 167"/>
          <p:cNvSpPr/>
          <p:nvPr/>
        </p:nvSpPr>
        <p:spPr>
          <a:xfrm>
            <a:off x="1613268" y="4209392"/>
            <a:ext cx="5811472" cy="4751751"/>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rmAutofit/>
          </a:bodyPr>
          <a:lstStyle/>
          <a:p>
            <a:pPr lvl="1" indent="-228600">
              <a:lnSpc>
                <a:spcPct val="90000"/>
              </a:lnSpc>
              <a:spcBef>
                <a:spcPts val="700"/>
              </a:spcBef>
              <a:buFont typeface="Arial" panose="020B0604020202020204" pitchFamily="34" charset="0"/>
              <a:buChar char="•"/>
              <a:defRPr sz="3000" spc="29">
                <a:solidFill>
                  <a:srgbClr val="FEFDFF"/>
                </a:solidFill>
                <a:latin typeface="Iowan Old Style Bold"/>
                <a:ea typeface="Iowan Old Style Bold"/>
                <a:cs typeface="Iowan Old Style Bold"/>
                <a:sym typeface="Iowan Old Style Bold"/>
              </a:defRPr>
            </a:pPr>
            <a:r>
              <a:rPr lang="en-US" sz="2200"/>
              <a:t>“Persecution” means a threat to the life or freedom of, or the infliction of suffering or harm upon, those who differ in a way regarded as offensive. </a:t>
            </a:r>
            <a:r>
              <a:rPr lang="en-US" sz="2200" i="1"/>
              <a:t>Sangha v. INS</a:t>
            </a:r>
            <a:r>
              <a:rPr lang="en-US" sz="2200"/>
              <a:t>, 103 F.3d 1482, 1487 (9th Cir. 1997). </a:t>
            </a:r>
          </a:p>
          <a:p>
            <a:pPr lvl="1" indent="-228600">
              <a:lnSpc>
                <a:spcPct val="90000"/>
              </a:lnSpc>
              <a:spcBef>
                <a:spcPts val="700"/>
              </a:spcBef>
              <a:buFont typeface="Arial" panose="020B0604020202020204" pitchFamily="34" charset="0"/>
              <a:buChar char="•"/>
              <a:defRPr sz="3000" spc="29">
                <a:solidFill>
                  <a:srgbClr val="FEFDFF"/>
                </a:solidFill>
                <a:latin typeface="Iowan Old Style Bold"/>
                <a:ea typeface="Iowan Old Style Bold"/>
                <a:cs typeface="Iowan Old Style Bold"/>
                <a:sym typeface="Iowan Old Style Bold"/>
              </a:defRPr>
            </a:pPr>
            <a:endParaRPr lang="en-US" sz="2200"/>
          </a:p>
          <a:p>
            <a:pPr lvl="1" indent="-228600">
              <a:lnSpc>
                <a:spcPct val="90000"/>
              </a:lnSpc>
              <a:spcBef>
                <a:spcPts val="700"/>
              </a:spcBef>
              <a:buFont typeface="Arial" panose="020B0604020202020204" pitchFamily="34" charset="0"/>
              <a:buChar char="•"/>
              <a:defRPr sz="3000" spc="29">
                <a:solidFill>
                  <a:srgbClr val="FEFDFF"/>
                </a:solidFill>
                <a:latin typeface="Iowan Old Style Bold"/>
                <a:ea typeface="Iowan Old Style Bold"/>
                <a:cs typeface="Iowan Old Style Bold"/>
                <a:sym typeface="Iowan Old Style Bold"/>
              </a:defRPr>
            </a:pPr>
            <a:r>
              <a:rPr lang="en-US" sz="2200"/>
              <a:t>Persecution covers a range of acts and harms, and “[t]he determination that actions rise to the level of persecution is very fact-dependent.” </a:t>
            </a:r>
            <a:r>
              <a:rPr lang="en-US" sz="2200" i="1"/>
              <a:t>Cordon-Garcia v. INS</a:t>
            </a:r>
            <a:r>
              <a:rPr lang="en-US" sz="2200"/>
              <a:t>, 204 F.3d 985, 991 (9th Cir. 2000).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0" name="Rectangle 17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1548" cy="975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48015D7F-63A8-4ABB-8A20-7806C770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 name="Picture 183">
            <a:extLst>
              <a:ext uri="{FF2B5EF4-FFF2-40B4-BE49-F238E27FC236}">
                <a16:creationId xmlns:a16="http://schemas.microsoft.com/office/drawing/2014/main" id="{A51A8D27-202B-4B8A-9DC2-1379034547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3001548" cy="9759829"/>
          </a:xfrm>
          <a:prstGeom prst="rect">
            <a:avLst/>
          </a:prstGeom>
        </p:spPr>
      </p:pic>
      <p:sp>
        <p:nvSpPr>
          <p:cNvPr id="186" name="Rectangle 185">
            <a:extLst>
              <a:ext uri="{FF2B5EF4-FFF2-40B4-BE49-F238E27FC236}">
                <a16:creationId xmlns:a16="http://schemas.microsoft.com/office/drawing/2014/main" id="{4332A719-8055-492B-9B72-3D654C09F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C5F81162-7738-4BC8-BA5D-ADEFD7F2D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6578" y="-1484"/>
            <a:ext cx="6587356" cy="9755082"/>
          </a:xfrm>
          <a:prstGeom prst="rect">
            <a:avLst/>
          </a:prstGeom>
          <a:solidFill>
            <a:schemeClr val="bg1"/>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71" name="Shape 171"/>
          <p:cNvSpPr>
            <a:spLocks noGrp="1"/>
          </p:cNvSpPr>
          <p:nvPr>
            <p:ph type="title"/>
          </p:nvPr>
        </p:nvSpPr>
        <p:spPr>
          <a:xfrm>
            <a:off x="5712904" y="789515"/>
            <a:ext cx="5829827" cy="3166492"/>
          </a:xfrm>
          <a:prstGeom prst="rect">
            <a:avLst/>
          </a:prstGeom>
        </p:spPr>
        <p:txBody>
          <a:bodyPr vert="horz" lIns="91440" tIns="45720" rIns="91440" bIns="45720" rtlCol="0" anchor="b">
            <a:normAutofit/>
          </a:bodyPr>
          <a:lstStyle>
            <a:lvl1pPr>
              <a:defRPr sz="9300">
                <a:solidFill>
                  <a:srgbClr val="FFFFFF"/>
                </a:solidFill>
              </a:defRPr>
            </a:lvl1pPr>
          </a:lstStyle>
          <a:p>
            <a:pPr algn="ctr" defTabSz="914400"/>
            <a:r>
              <a:rPr lang="en-US" sz="5600" kern="1200">
                <a:solidFill>
                  <a:schemeClr val="tx1"/>
                </a:solidFill>
                <a:latin typeface="+mj-lt"/>
                <a:ea typeface="+mj-ea"/>
                <a:cs typeface="+mj-cs"/>
              </a:rPr>
              <a:t>What does it mean to be persecuted (Cont)?</a:t>
            </a:r>
          </a:p>
        </p:txBody>
      </p:sp>
      <p:sp>
        <p:nvSpPr>
          <p:cNvPr id="175" name="Shape 175"/>
          <p:cNvSpPr/>
          <p:nvPr/>
        </p:nvSpPr>
        <p:spPr>
          <a:xfrm>
            <a:off x="5712904" y="4209392"/>
            <a:ext cx="5829827" cy="4751751"/>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rmAutofit lnSpcReduction="10000"/>
          </a:bodyPr>
          <a:lstStyle/>
          <a:p>
            <a:pPr lvl="1" indent="-228600">
              <a:lnSpc>
                <a:spcPct val="90000"/>
              </a:lnSpc>
              <a:spcBef>
                <a:spcPts val="700"/>
              </a:spcBef>
              <a:buFont typeface="Arial" panose="020B0604020202020204" pitchFamily="34" charset="0"/>
              <a:buChar char="•"/>
              <a:defRPr sz="2700" spc="26">
                <a:solidFill>
                  <a:srgbClr val="FEFDFF"/>
                </a:solidFill>
                <a:latin typeface="Iowan Old Style Bold"/>
                <a:ea typeface="Iowan Old Style Bold"/>
                <a:cs typeface="Iowan Old Style Bold"/>
                <a:sym typeface="Iowan Old Style Bold"/>
              </a:defRPr>
            </a:pPr>
            <a:r>
              <a:rPr lang="en-US" sz="2000"/>
              <a:t>Various forms of physical violence, including rape, torture, assault, and beatings, amount to persecution. </a:t>
            </a:r>
            <a:r>
              <a:rPr lang="en-US" sz="2000" i="1"/>
              <a:t>See</a:t>
            </a:r>
            <a:r>
              <a:rPr lang="en-US" sz="2000"/>
              <a:t> </a:t>
            </a:r>
            <a:r>
              <a:rPr lang="en-US" sz="2000" i="1"/>
              <a:t>Chand v. INS</a:t>
            </a:r>
            <a:r>
              <a:rPr lang="en-US" sz="2000"/>
              <a:t>, 222 F.3d 1066, 1073-74 (9th Cir. 2000) (“Physical harm has consistently been treated as persecution.”).</a:t>
            </a:r>
          </a:p>
          <a:p>
            <a:pPr lvl="1" indent="-228600">
              <a:lnSpc>
                <a:spcPct val="90000"/>
              </a:lnSpc>
              <a:spcBef>
                <a:spcPts val="700"/>
              </a:spcBef>
              <a:buFont typeface="Arial" panose="020B0604020202020204" pitchFamily="34" charset="0"/>
              <a:buChar char="•"/>
              <a:defRPr sz="2700" spc="26">
                <a:solidFill>
                  <a:srgbClr val="FEFDFF"/>
                </a:solidFill>
                <a:latin typeface="Iowan Old Style Bold"/>
                <a:ea typeface="Iowan Old Style Bold"/>
                <a:cs typeface="Iowan Old Style Bold"/>
                <a:sym typeface="Iowan Old Style Bold"/>
              </a:defRPr>
            </a:pPr>
            <a:endParaRPr lang="en-US" sz="2000"/>
          </a:p>
          <a:p>
            <a:pPr lvl="1" indent="-228600">
              <a:lnSpc>
                <a:spcPct val="90000"/>
              </a:lnSpc>
              <a:spcBef>
                <a:spcPts val="700"/>
              </a:spcBef>
              <a:buFont typeface="Arial" panose="020B0604020202020204" pitchFamily="34" charset="0"/>
              <a:buChar char="•"/>
              <a:defRPr sz="2700" spc="26">
                <a:solidFill>
                  <a:srgbClr val="FEFDFF"/>
                </a:solidFill>
                <a:latin typeface="Iowan Old Style Bold"/>
                <a:ea typeface="Iowan Old Style Bold"/>
                <a:cs typeface="Iowan Old Style Bold"/>
                <a:sym typeface="Iowan Old Style Bold"/>
              </a:defRPr>
            </a:pPr>
            <a:r>
              <a:rPr lang="en-US" sz="2000"/>
              <a:t>However, persecution may also be emotional or psychological. </a:t>
            </a:r>
            <a:r>
              <a:rPr lang="en-US" sz="2000" i="1"/>
              <a:t>See</a:t>
            </a:r>
            <a:r>
              <a:rPr lang="en-US" sz="2000"/>
              <a:t> </a:t>
            </a:r>
            <a:r>
              <a:rPr lang="en-US" sz="2000" i="1"/>
              <a:t>Duarte de Guinac v. INS</a:t>
            </a:r>
            <a:r>
              <a:rPr lang="en-US" sz="2000"/>
              <a:t>, 179 F.3d 1156, 1163 (9th Cir. 1999) (referring to petitioner’s past persecution as including “physical and mental abuse”); </a:t>
            </a:r>
            <a:r>
              <a:rPr lang="en-US" sz="2000" i="1"/>
              <a:t>see also</a:t>
            </a:r>
            <a:r>
              <a:rPr lang="en-US" sz="2000"/>
              <a:t> </a:t>
            </a:r>
            <a:r>
              <a:rPr lang="en-US" sz="2000" i="1"/>
              <a:t>Kovac v. INS</a:t>
            </a:r>
            <a:r>
              <a:rPr lang="en-US" sz="2000"/>
              <a:t>, 407 F.2d 102, 105-07 (stating that persecution does not require physical harm, but rather any harm or suffering satisfies the persecution burden).</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1548" cy="975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1" name="Picture 230">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3001548" cy="9759829"/>
          </a:xfrm>
          <a:prstGeom prst="rect">
            <a:avLst/>
          </a:prstGeom>
        </p:spPr>
      </p:pic>
      <p:sp>
        <p:nvSpPr>
          <p:cNvPr id="233" name="Rectangle 232">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33" y="1578666"/>
            <a:ext cx="10875456" cy="6583801"/>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79" name="Shape 179"/>
          <p:cNvSpPr>
            <a:spLocks noGrp="1"/>
          </p:cNvSpPr>
          <p:nvPr>
            <p:ph type="title"/>
          </p:nvPr>
        </p:nvSpPr>
        <p:spPr>
          <a:xfrm>
            <a:off x="2132133" y="1852972"/>
            <a:ext cx="8733894" cy="2907946"/>
          </a:xfrm>
          <a:prstGeom prst="rect">
            <a:avLst/>
          </a:prstGeom>
        </p:spPr>
        <p:txBody>
          <a:bodyPr vert="horz" lIns="91440" tIns="45720" rIns="91440" bIns="45720" rtlCol="0" anchor="b">
            <a:normAutofit/>
          </a:bodyPr>
          <a:lstStyle>
            <a:lvl1pPr>
              <a:defRPr sz="10300">
                <a:solidFill>
                  <a:srgbClr val="FFFFFF"/>
                </a:solidFill>
              </a:defRPr>
            </a:lvl1pPr>
          </a:lstStyle>
          <a:p>
            <a:pPr algn="ctr" defTabSz="914400"/>
            <a:r>
              <a:rPr lang="en-US" sz="6000" kern="1200">
                <a:solidFill>
                  <a:schemeClr val="tx1"/>
                </a:solidFill>
                <a:latin typeface="+mj-lt"/>
                <a:ea typeface="+mj-ea"/>
                <a:cs typeface="+mj-cs"/>
              </a:rPr>
              <a:t>What are the protected grounds?</a:t>
            </a:r>
          </a:p>
        </p:txBody>
      </p:sp>
      <p:sp>
        <p:nvSpPr>
          <p:cNvPr id="183" name="Shape 183"/>
          <p:cNvSpPr/>
          <p:nvPr/>
        </p:nvSpPr>
        <p:spPr>
          <a:xfrm>
            <a:off x="2126550" y="5005135"/>
            <a:ext cx="8739032" cy="2925577"/>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rmAutofit/>
          </a:bodyPr>
          <a:lstStyle>
            <a:lvl1pPr algn="r">
              <a:lnSpc>
                <a:spcPct val="70000"/>
              </a:lnSpc>
              <a:spcBef>
                <a:spcPts val="600"/>
              </a:spcBef>
              <a:defRPr sz="4800" spc="0">
                <a:solidFill>
                  <a:srgbClr val="FFFFFF"/>
                </a:solidFill>
              </a:defRPr>
            </a:lvl1pPr>
          </a:lstStyle>
          <a:p>
            <a:pPr indent="-228600" algn="ctr">
              <a:lnSpc>
                <a:spcPct val="90000"/>
              </a:lnSpc>
              <a:buFont typeface="Arial" panose="020B0604020202020204" pitchFamily="34" charset="0"/>
              <a:buChar char="•"/>
            </a:pPr>
            <a:r>
              <a:rPr lang="en-US" sz="2200">
                <a:solidFill>
                  <a:schemeClr val="tx1"/>
                </a:solidFill>
              </a:rPr>
              <a:t>Race, Religion, Nationality, Political Opinion, or membership in a particular social group</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3" name="Picture 192" descr="One in a crowd">
            <a:extLst>
              <a:ext uri="{FF2B5EF4-FFF2-40B4-BE49-F238E27FC236}">
                <a16:creationId xmlns:a16="http://schemas.microsoft.com/office/drawing/2014/main" id="{846EFC66-5223-4EB4-A976-FEA33905AC31}"/>
              </a:ext>
            </a:extLst>
          </p:cNvPr>
          <p:cNvPicPr>
            <a:picLocks noChangeAspect="1"/>
          </p:cNvPicPr>
          <p:nvPr/>
        </p:nvPicPr>
        <p:blipFill rotWithShape="1">
          <a:blip r:embed="rId2"/>
          <a:srcRect/>
          <a:stretch/>
        </p:blipFill>
        <p:spPr>
          <a:xfrm>
            <a:off x="-1" y="10"/>
            <a:ext cx="13004799" cy="9753590"/>
          </a:xfrm>
          <a:prstGeom prst="rect">
            <a:avLst/>
          </a:prstGeom>
        </p:spPr>
      </p:pic>
      <p:sp>
        <p:nvSpPr>
          <p:cNvPr id="20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1419626"/>
            <a:ext cx="6418316" cy="8333974"/>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87" name="Shape 187"/>
          <p:cNvSpPr>
            <a:spLocks noGrp="1"/>
          </p:cNvSpPr>
          <p:nvPr>
            <p:ph type="title"/>
          </p:nvPr>
        </p:nvSpPr>
        <p:spPr>
          <a:xfrm>
            <a:off x="756744" y="2722062"/>
            <a:ext cx="4484413" cy="1909694"/>
          </a:xfrm>
          <a:prstGeom prst="rect">
            <a:avLst/>
          </a:prstGeom>
        </p:spPr>
        <p:txBody>
          <a:bodyPr vert="horz" lIns="91440" tIns="45720" rIns="91440" bIns="45720" rtlCol="0" anchor="ctr">
            <a:normAutofit/>
          </a:bodyPr>
          <a:lstStyle>
            <a:lvl1pPr>
              <a:defRPr sz="8500">
                <a:solidFill>
                  <a:srgbClr val="FFFFFF"/>
                </a:solidFill>
              </a:defRPr>
            </a:lvl1pPr>
          </a:lstStyle>
          <a:p>
            <a:pPr algn="ctr" defTabSz="914400"/>
            <a:r>
              <a:rPr lang="en-US" sz="4200">
                <a:solidFill>
                  <a:schemeClr val="tx1"/>
                </a:solidFill>
              </a:rPr>
              <a:t>What is a particular social group?</a:t>
            </a:r>
          </a:p>
        </p:txBody>
      </p:sp>
      <p:cxnSp>
        <p:nvCxnSpPr>
          <p:cNvPr id="206" name="Straight Connector 20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39521" y="4746153"/>
            <a:ext cx="997781"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91" name="Shape 191"/>
          <p:cNvSpPr/>
          <p:nvPr/>
        </p:nvSpPr>
        <p:spPr>
          <a:xfrm>
            <a:off x="560550" y="4860548"/>
            <a:ext cx="4899222" cy="3725993"/>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ctr">
            <a:normAutofit/>
          </a:bodyPr>
          <a:lstStyle>
            <a:lvl1pPr>
              <a:lnSpc>
                <a:spcPct val="80000"/>
              </a:lnSpc>
              <a:spcBef>
                <a:spcPts val="800"/>
              </a:spcBef>
              <a:defRPr sz="4500" spc="0">
                <a:solidFill>
                  <a:srgbClr val="FFFFFF"/>
                </a:solidFill>
              </a:defRPr>
            </a:lvl1pPr>
          </a:lstStyle>
          <a:p>
            <a:pPr>
              <a:lnSpc>
                <a:spcPct val="90000"/>
              </a:lnSpc>
            </a:pPr>
            <a:r>
              <a:rPr lang="en-US" sz="2200">
                <a:solidFill>
                  <a:schemeClr val="tx1"/>
                </a:solidFill>
              </a:rPr>
              <a:t>A group with members who “share a common, immutable characteristic” that “members of the group either cannot change, or should not be required to change because it is fundamental to their individual identities or consciences.” Matter of Acosta, 19 I. &amp; N. Dec. 211, 233 (BIA 1985).</a:t>
            </a:r>
          </a:p>
        </p:txBody>
      </p:sp>
    </p:spTree>
  </p:cSld>
  <p:clrMapOvr>
    <a:masterClrMapping/>
  </p:clrMapOvr>
  <p:transition spd="slow"/>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27</Slides>
  <Notes>1</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Asylum law for non-lawyers</vt:lpstr>
      <vt:lpstr>PowerPoint Presentation</vt:lpstr>
      <vt:lpstr>PowerPoint Presentation</vt:lpstr>
      <vt:lpstr>Who qualifies for asylum?</vt:lpstr>
      <vt:lpstr>Who is a Refugee?</vt:lpstr>
      <vt:lpstr>What does it mean to be persecuted?</vt:lpstr>
      <vt:lpstr>What does it mean to be persecuted (Cont)?</vt:lpstr>
      <vt:lpstr>What are the protected grounds?</vt:lpstr>
      <vt:lpstr>What is a particular social group?</vt:lpstr>
      <vt:lpstr>What is a particular social group (CONT)?</vt:lpstr>
      <vt:lpstr>exceptions to the  one-year filing rule:</vt:lpstr>
      <vt:lpstr>Page 1: biographical information</vt:lpstr>
      <vt:lpstr>Page 1 (Continued): biographical information</vt:lpstr>
      <vt:lpstr>Page 2: Spouse &amp; Children</vt:lpstr>
      <vt:lpstr>Page 2 (continued): Children</vt:lpstr>
      <vt:lpstr>Page 3: Additional Children </vt:lpstr>
      <vt:lpstr>Page 4: five years of Residences</vt:lpstr>
      <vt:lpstr>Page 4 (Continued): All Schools (ever)  and employers for the last five years</vt:lpstr>
      <vt:lpstr>Page 4 (Continued): Names, Places of Birth and Current Locations of parents and siblings</vt:lpstr>
      <vt:lpstr>Page 5: Grounds for asylum </vt:lpstr>
      <vt:lpstr>Page 5 (Continued): Explain (PAST) HARM TO YOU  OR YOUR FAMILY, CLOSE FRIENDS, OR COLLEAGUES</vt:lpstr>
      <vt:lpstr>PAGE 5 (Continued): ARTICULATE FEAR OF RETURN</vt:lpstr>
      <vt:lpstr>PAGE 6: EXPLAIN THE FOLLOWING (IF APPLICABLE):</vt:lpstr>
      <vt:lpstr>Page 7: EXPLAIN THE FOLLOWING (IF APPLICABLE):</vt:lpstr>
      <vt:lpstr>Page 8: EXPLAIN THE FOLLOWING (IF APPLICABLE):</vt:lpstr>
      <vt:lpstr>Page 9: Signature page w/photo stapled to corner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Asylum law for non-lawyers</dc:title>
  <cp:revision>1</cp:revision>
  <dcterms:modified xsi:type="dcterms:W3CDTF">2021-02-14T21:37:27Z</dcterms:modified>
</cp:coreProperties>
</file>